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9" r:id="rId3"/>
    <p:sldId id="260" r:id="rId4"/>
    <p:sldId id="287" r:id="rId5"/>
    <p:sldId id="286" r:id="rId6"/>
    <p:sldId id="283" r:id="rId7"/>
    <p:sldId id="284" r:id="rId8"/>
    <p:sldId id="277" r:id="rId9"/>
    <p:sldId id="281" r:id="rId10"/>
    <p:sldId id="282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E5F73F-84F4-4E68-9C4D-8DE2F7DAE022}">
  <a:tblStyle styleId="{CCE5F73F-84F4-4E68-9C4D-8DE2F7DAE0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C9D46D-FD87-4196-9620-3F2BA19A3BA8}" type="doc">
      <dgm:prSet loTypeId="urn:microsoft.com/office/officeart/2005/8/layout/radial5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NG"/>
        </a:p>
      </dgm:t>
    </dgm:pt>
    <dgm:pt modelId="{B56659DE-6D7A-4B2D-99F3-A1599F02E85E}">
      <dgm:prSet phldrT="[Text]" custT="1"/>
      <dgm:spPr/>
      <dgm:t>
        <a:bodyPr/>
        <a:lstStyle/>
        <a:p>
          <a:r>
            <a:rPr lang="en-US" sz="1500" dirty="0"/>
            <a:t>WHEELCHAIR RAMP</a:t>
          </a:r>
          <a:endParaRPr lang="en-NG" sz="1500" dirty="0"/>
        </a:p>
      </dgm:t>
    </dgm:pt>
    <dgm:pt modelId="{0E3CA2AC-72FD-45FB-9CD1-9307D3DB1181}" type="parTrans" cxnId="{0F947A44-DE2C-4678-AF81-848416981108}">
      <dgm:prSet/>
      <dgm:spPr/>
      <dgm:t>
        <a:bodyPr/>
        <a:lstStyle/>
        <a:p>
          <a:endParaRPr lang="en-NG" sz="1500"/>
        </a:p>
      </dgm:t>
    </dgm:pt>
    <dgm:pt modelId="{FCFBAF34-58F0-462C-973F-2089E7E23081}" type="sibTrans" cxnId="{0F947A44-DE2C-4678-AF81-848416981108}">
      <dgm:prSet/>
      <dgm:spPr/>
      <dgm:t>
        <a:bodyPr/>
        <a:lstStyle/>
        <a:p>
          <a:endParaRPr lang="en-NG" sz="1500"/>
        </a:p>
      </dgm:t>
    </dgm:pt>
    <dgm:pt modelId="{7FB4E5F9-1049-473B-8E33-F7EDDFBCF7F0}">
      <dgm:prSet phldrT="[Text]" custT="1"/>
      <dgm:spPr/>
      <dgm:t>
        <a:bodyPr/>
        <a:lstStyle/>
        <a:p>
          <a:r>
            <a:rPr lang="en-US" sz="1500" dirty="0"/>
            <a:t>AMENITIES</a:t>
          </a:r>
          <a:endParaRPr lang="en-NG" sz="1500" dirty="0"/>
        </a:p>
      </dgm:t>
    </dgm:pt>
    <dgm:pt modelId="{90B7A875-2576-4AD9-B5F4-7CC681A2C8E4}" type="parTrans" cxnId="{4BBD55CB-3A82-4AE8-A3D8-EA67F70BE12C}">
      <dgm:prSet/>
      <dgm:spPr/>
      <dgm:t>
        <a:bodyPr/>
        <a:lstStyle/>
        <a:p>
          <a:endParaRPr lang="en-NG" sz="1500"/>
        </a:p>
      </dgm:t>
    </dgm:pt>
    <dgm:pt modelId="{413953C5-CE10-49B0-8A80-9277779B9772}" type="sibTrans" cxnId="{4BBD55CB-3A82-4AE8-A3D8-EA67F70BE12C}">
      <dgm:prSet/>
      <dgm:spPr/>
      <dgm:t>
        <a:bodyPr/>
        <a:lstStyle/>
        <a:p>
          <a:endParaRPr lang="en-NG" sz="1500"/>
        </a:p>
      </dgm:t>
    </dgm:pt>
    <dgm:pt modelId="{08098E47-CBC5-4F74-9805-58058D9FDF57}">
      <dgm:prSet phldrT="[Text]" custT="1"/>
      <dgm:spPr/>
      <dgm:t>
        <a:bodyPr/>
        <a:lstStyle/>
        <a:p>
          <a:r>
            <a:rPr lang="en-US" sz="1500" dirty="0"/>
            <a:t>RANKING</a:t>
          </a:r>
          <a:endParaRPr lang="en-NG" sz="1500" dirty="0"/>
        </a:p>
      </dgm:t>
    </dgm:pt>
    <dgm:pt modelId="{6344A797-1A2C-46F1-BBEF-A3AD13066937}" type="parTrans" cxnId="{9F774949-6137-475D-A8AA-A14E33342BD7}">
      <dgm:prSet/>
      <dgm:spPr/>
      <dgm:t>
        <a:bodyPr/>
        <a:lstStyle/>
        <a:p>
          <a:endParaRPr lang="en-NG" sz="1500"/>
        </a:p>
      </dgm:t>
    </dgm:pt>
    <dgm:pt modelId="{A2B2763D-28AC-403F-AE2F-CB833A98A1EE}" type="sibTrans" cxnId="{9F774949-6137-475D-A8AA-A14E33342BD7}">
      <dgm:prSet/>
      <dgm:spPr/>
      <dgm:t>
        <a:bodyPr/>
        <a:lstStyle/>
        <a:p>
          <a:endParaRPr lang="en-NG" sz="1500"/>
        </a:p>
      </dgm:t>
    </dgm:pt>
    <dgm:pt modelId="{B17EBEA7-4DD0-4E8F-8D07-7F54201A4CF0}">
      <dgm:prSet phldrT="[Text]" custT="1"/>
      <dgm:spPr/>
      <dgm:t>
        <a:bodyPr/>
        <a:lstStyle/>
        <a:p>
          <a:r>
            <a:rPr lang="en-US" sz="1500" dirty="0"/>
            <a:t>SPECIAL EVENT</a:t>
          </a:r>
          <a:endParaRPr lang="en-NG" sz="1500" dirty="0"/>
        </a:p>
      </dgm:t>
    </dgm:pt>
    <dgm:pt modelId="{28549EF0-706B-4075-9C0A-4708484B742E}" type="parTrans" cxnId="{A369F8B9-3BA5-475D-9550-B75F473995FE}">
      <dgm:prSet/>
      <dgm:spPr/>
      <dgm:t>
        <a:bodyPr/>
        <a:lstStyle/>
        <a:p>
          <a:endParaRPr lang="en-NG" sz="1500"/>
        </a:p>
      </dgm:t>
    </dgm:pt>
    <dgm:pt modelId="{27496B48-29EA-4FBD-89B3-D21FC29A3045}" type="sibTrans" cxnId="{A369F8B9-3BA5-475D-9550-B75F473995FE}">
      <dgm:prSet/>
      <dgm:spPr/>
      <dgm:t>
        <a:bodyPr/>
        <a:lstStyle/>
        <a:p>
          <a:endParaRPr lang="en-NG" sz="1500"/>
        </a:p>
      </dgm:t>
    </dgm:pt>
    <dgm:pt modelId="{BBDCD017-A9CA-4153-94EB-CF53613E47DB}">
      <dgm:prSet phldrT="[Text]" custT="1"/>
      <dgm:spPr/>
      <dgm:t>
        <a:bodyPr/>
        <a:lstStyle/>
        <a:p>
          <a:r>
            <a:rPr lang="en-US" sz="1500" dirty="0"/>
            <a:t>CAPACITY</a:t>
          </a:r>
          <a:endParaRPr lang="en-NG" sz="1500" dirty="0"/>
        </a:p>
      </dgm:t>
    </dgm:pt>
    <dgm:pt modelId="{5628A5AB-763E-4B7D-94D0-B85C8652CD73}" type="parTrans" cxnId="{5D60F02E-A1FD-4881-8B2C-CDAD86EBB0BF}">
      <dgm:prSet/>
      <dgm:spPr/>
      <dgm:t>
        <a:bodyPr/>
        <a:lstStyle/>
        <a:p>
          <a:endParaRPr lang="en-NG" sz="1500"/>
        </a:p>
      </dgm:t>
    </dgm:pt>
    <dgm:pt modelId="{376EDB4D-8D4A-459D-8F45-A1FED87A6553}" type="sibTrans" cxnId="{5D60F02E-A1FD-4881-8B2C-CDAD86EBB0BF}">
      <dgm:prSet/>
      <dgm:spPr/>
      <dgm:t>
        <a:bodyPr/>
        <a:lstStyle/>
        <a:p>
          <a:endParaRPr lang="en-NG" sz="1500"/>
        </a:p>
      </dgm:t>
    </dgm:pt>
    <dgm:pt modelId="{64390296-3784-4676-B274-499F9164A911}" type="pres">
      <dgm:prSet presAssocID="{1DC9D46D-FD87-4196-9620-3F2BA19A3BA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4165529-E809-4ABB-9C1B-0DC563C70025}" type="pres">
      <dgm:prSet presAssocID="{B56659DE-6D7A-4B2D-99F3-A1599F02E85E}" presName="centerShape" presStyleLbl="node0" presStyleIdx="0" presStyleCnt="1" custScaleX="156796" custScaleY="123786"/>
      <dgm:spPr/>
    </dgm:pt>
    <dgm:pt modelId="{EB996394-64B1-4F3C-9713-A5C40E09217B}" type="pres">
      <dgm:prSet presAssocID="{5628A5AB-763E-4B7D-94D0-B85C8652CD73}" presName="parTrans" presStyleLbl="sibTrans2D1" presStyleIdx="0" presStyleCnt="4"/>
      <dgm:spPr/>
    </dgm:pt>
    <dgm:pt modelId="{5279AED0-EEC1-48BA-9EF7-3CFC69F1E823}" type="pres">
      <dgm:prSet presAssocID="{5628A5AB-763E-4B7D-94D0-B85C8652CD73}" presName="connectorText" presStyleLbl="sibTrans2D1" presStyleIdx="0" presStyleCnt="4"/>
      <dgm:spPr/>
    </dgm:pt>
    <dgm:pt modelId="{BAF7E2FF-F770-4FF0-8E62-2E7472E9C001}" type="pres">
      <dgm:prSet presAssocID="{BBDCD017-A9CA-4153-94EB-CF53613E47DB}" presName="node" presStyleLbl="node1" presStyleIdx="0" presStyleCnt="4" custScaleX="112742" custScaleY="102215">
        <dgm:presLayoutVars>
          <dgm:bulletEnabled val="1"/>
        </dgm:presLayoutVars>
      </dgm:prSet>
      <dgm:spPr/>
    </dgm:pt>
    <dgm:pt modelId="{7257911A-DB32-4633-9AE5-5B10ADF65A57}" type="pres">
      <dgm:prSet presAssocID="{28549EF0-706B-4075-9C0A-4708484B742E}" presName="parTrans" presStyleLbl="sibTrans2D1" presStyleIdx="1" presStyleCnt="4"/>
      <dgm:spPr/>
    </dgm:pt>
    <dgm:pt modelId="{13778439-9A45-454D-8325-84B13CDA8D5B}" type="pres">
      <dgm:prSet presAssocID="{28549EF0-706B-4075-9C0A-4708484B742E}" presName="connectorText" presStyleLbl="sibTrans2D1" presStyleIdx="1" presStyleCnt="4"/>
      <dgm:spPr/>
    </dgm:pt>
    <dgm:pt modelId="{4FB47DC9-94A2-49C8-B736-DDE5797EA011}" type="pres">
      <dgm:prSet presAssocID="{B17EBEA7-4DD0-4E8F-8D07-7F54201A4CF0}" presName="node" presStyleLbl="node1" presStyleIdx="1" presStyleCnt="4" custRadScaleRad="116140">
        <dgm:presLayoutVars>
          <dgm:bulletEnabled val="1"/>
        </dgm:presLayoutVars>
      </dgm:prSet>
      <dgm:spPr/>
    </dgm:pt>
    <dgm:pt modelId="{930C27C3-D4FE-438A-B56B-AF65CE356923}" type="pres">
      <dgm:prSet presAssocID="{90B7A875-2576-4AD9-B5F4-7CC681A2C8E4}" presName="parTrans" presStyleLbl="sibTrans2D1" presStyleIdx="2" presStyleCnt="4"/>
      <dgm:spPr/>
    </dgm:pt>
    <dgm:pt modelId="{82B130B1-B2A5-490C-A435-4159760A1910}" type="pres">
      <dgm:prSet presAssocID="{90B7A875-2576-4AD9-B5F4-7CC681A2C8E4}" presName="connectorText" presStyleLbl="sibTrans2D1" presStyleIdx="2" presStyleCnt="4"/>
      <dgm:spPr/>
    </dgm:pt>
    <dgm:pt modelId="{73830230-40F3-4E2D-B861-FCEC68D0247B}" type="pres">
      <dgm:prSet presAssocID="{7FB4E5F9-1049-473B-8E33-F7EDDFBCF7F0}" presName="node" presStyleLbl="node1" presStyleIdx="2" presStyleCnt="4" custScaleX="112742" custRadScaleRad="100707">
        <dgm:presLayoutVars>
          <dgm:bulletEnabled val="1"/>
        </dgm:presLayoutVars>
      </dgm:prSet>
      <dgm:spPr/>
    </dgm:pt>
    <dgm:pt modelId="{1A5206B4-8B04-4777-8681-65E72D15E05B}" type="pres">
      <dgm:prSet presAssocID="{6344A797-1A2C-46F1-BBEF-A3AD13066937}" presName="parTrans" presStyleLbl="sibTrans2D1" presStyleIdx="3" presStyleCnt="4"/>
      <dgm:spPr/>
    </dgm:pt>
    <dgm:pt modelId="{6BB6BF80-BB2A-48F7-BF2C-F9511AE6D0DB}" type="pres">
      <dgm:prSet presAssocID="{6344A797-1A2C-46F1-BBEF-A3AD13066937}" presName="connectorText" presStyleLbl="sibTrans2D1" presStyleIdx="3" presStyleCnt="4"/>
      <dgm:spPr/>
    </dgm:pt>
    <dgm:pt modelId="{5F483F2D-BE98-4AA1-9162-F008CB998A7D}" type="pres">
      <dgm:prSet presAssocID="{08098E47-CBC5-4F74-9805-58058D9FDF57}" presName="node" presStyleLbl="node1" presStyleIdx="3" presStyleCnt="4" custRadScaleRad="118519">
        <dgm:presLayoutVars>
          <dgm:bulletEnabled val="1"/>
        </dgm:presLayoutVars>
      </dgm:prSet>
      <dgm:spPr/>
    </dgm:pt>
  </dgm:ptLst>
  <dgm:cxnLst>
    <dgm:cxn modelId="{81FA970F-D953-430D-BA25-AC979BA85DAC}" type="presOf" srcId="{5628A5AB-763E-4B7D-94D0-B85C8652CD73}" destId="{EB996394-64B1-4F3C-9713-A5C40E09217B}" srcOrd="0" destOrd="0" presId="urn:microsoft.com/office/officeart/2005/8/layout/radial5"/>
    <dgm:cxn modelId="{0940F026-855B-45C9-9403-6632AC6228F0}" type="presOf" srcId="{BBDCD017-A9CA-4153-94EB-CF53613E47DB}" destId="{BAF7E2FF-F770-4FF0-8E62-2E7472E9C001}" srcOrd="0" destOrd="0" presId="urn:microsoft.com/office/officeart/2005/8/layout/radial5"/>
    <dgm:cxn modelId="{3A46BD2E-0AFB-475A-89E2-977476BA9053}" type="presOf" srcId="{B56659DE-6D7A-4B2D-99F3-A1599F02E85E}" destId="{C4165529-E809-4ABB-9C1B-0DC563C70025}" srcOrd="0" destOrd="0" presId="urn:microsoft.com/office/officeart/2005/8/layout/radial5"/>
    <dgm:cxn modelId="{5D60F02E-A1FD-4881-8B2C-CDAD86EBB0BF}" srcId="{B56659DE-6D7A-4B2D-99F3-A1599F02E85E}" destId="{BBDCD017-A9CA-4153-94EB-CF53613E47DB}" srcOrd="0" destOrd="0" parTransId="{5628A5AB-763E-4B7D-94D0-B85C8652CD73}" sibTransId="{376EDB4D-8D4A-459D-8F45-A1FED87A6553}"/>
    <dgm:cxn modelId="{BD12015C-3D91-4A0F-B997-F3E449EB72E0}" type="presOf" srcId="{90B7A875-2576-4AD9-B5F4-7CC681A2C8E4}" destId="{930C27C3-D4FE-438A-B56B-AF65CE356923}" srcOrd="0" destOrd="0" presId="urn:microsoft.com/office/officeart/2005/8/layout/radial5"/>
    <dgm:cxn modelId="{0F947A44-DE2C-4678-AF81-848416981108}" srcId="{1DC9D46D-FD87-4196-9620-3F2BA19A3BA8}" destId="{B56659DE-6D7A-4B2D-99F3-A1599F02E85E}" srcOrd="0" destOrd="0" parTransId="{0E3CA2AC-72FD-45FB-9CD1-9307D3DB1181}" sibTransId="{FCFBAF34-58F0-462C-973F-2089E7E23081}"/>
    <dgm:cxn modelId="{D6EAB668-7F95-48AC-A4C5-A7D5BBB708CF}" type="presOf" srcId="{08098E47-CBC5-4F74-9805-58058D9FDF57}" destId="{5F483F2D-BE98-4AA1-9162-F008CB998A7D}" srcOrd="0" destOrd="0" presId="urn:microsoft.com/office/officeart/2005/8/layout/radial5"/>
    <dgm:cxn modelId="{9F774949-6137-475D-A8AA-A14E33342BD7}" srcId="{B56659DE-6D7A-4B2D-99F3-A1599F02E85E}" destId="{08098E47-CBC5-4F74-9805-58058D9FDF57}" srcOrd="3" destOrd="0" parTransId="{6344A797-1A2C-46F1-BBEF-A3AD13066937}" sibTransId="{A2B2763D-28AC-403F-AE2F-CB833A98A1EE}"/>
    <dgm:cxn modelId="{831D7C54-13BF-4BB6-9380-3A0BE8EEB90C}" type="presOf" srcId="{5628A5AB-763E-4B7D-94D0-B85C8652CD73}" destId="{5279AED0-EEC1-48BA-9EF7-3CFC69F1E823}" srcOrd="1" destOrd="0" presId="urn:microsoft.com/office/officeart/2005/8/layout/radial5"/>
    <dgm:cxn modelId="{0252E085-2A22-4648-B4D9-722A047FA25E}" type="presOf" srcId="{6344A797-1A2C-46F1-BBEF-A3AD13066937}" destId="{6BB6BF80-BB2A-48F7-BF2C-F9511AE6D0DB}" srcOrd="1" destOrd="0" presId="urn:microsoft.com/office/officeart/2005/8/layout/radial5"/>
    <dgm:cxn modelId="{F6D10D94-B6B1-4E13-81D1-404E65755B8F}" type="presOf" srcId="{28549EF0-706B-4075-9C0A-4708484B742E}" destId="{13778439-9A45-454D-8325-84B13CDA8D5B}" srcOrd="1" destOrd="0" presId="urn:microsoft.com/office/officeart/2005/8/layout/radial5"/>
    <dgm:cxn modelId="{FBB060A4-23F4-4A9C-A7D3-87FBB733E07C}" type="presOf" srcId="{90B7A875-2576-4AD9-B5F4-7CC681A2C8E4}" destId="{82B130B1-B2A5-490C-A435-4159760A1910}" srcOrd="1" destOrd="0" presId="urn:microsoft.com/office/officeart/2005/8/layout/radial5"/>
    <dgm:cxn modelId="{0E5A44A6-A7EC-4278-9B56-70FA0330D20E}" type="presOf" srcId="{7FB4E5F9-1049-473B-8E33-F7EDDFBCF7F0}" destId="{73830230-40F3-4E2D-B861-FCEC68D0247B}" srcOrd="0" destOrd="0" presId="urn:microsoft.com/office/officeart/2005/8/layout/radial5"/>
    <dgm:cxn modelId="{A369F8B9-3BA5-475D-9550-B75F473995FE}" srcId="{B56659DE-6D7A-4B2D-99F3-A1599F02E85E}" destId="{B17EBEA7-4DD0-4E8F-8D07-7F54201A4CF0}" srcOrd="1" destOrd="0" parTransId="{28549EF0-706B-4075-9C0A-4708484B742E}" sibTransId="{27496B48-29EA-4FBD-89B3-D21FC29A3045}"/>
    <dgm:cxn modelId="{4BF2B5CA-68F4-4665-A870-EF5E8A992F3B}" type="presOf" srcId="{B17EBEA7-4DD0-4E8F-8D07-7F54201A4CF0}" destId="{4FB47DC9-94A2-49C8-B736-DDE5797EA011}" srcOrd="0" destOrd="0" presId="urn:microsoft.com/office/officeart/2005/8/layout/radial5"/>
    <dgm:cxn modelId="{4BBD55CB-3A82-4AE8-A3D8-EA67F70BE12C}" srcId="{B56659DE-6D7A-4B2D-99F3-A1599F02E85E}" destId="{7FB4E5F9-1049-473B-8E33-F7EDDFBCF7F0}" srcOrd="2" destOrd="0" parTransId="{90B7A875-2576-4AD9-B5F4-7CC681A2C8E4}" sibTransId="{413953C5-CE10-49B0-8A80-9277779B9772}"/>
    <dgm:cxn modelId="{45921CD0-F0AD-4DE7-BB89-A77618551643}" type="presOf" srcId="{1DC9D46D-FD87-4196-9620-3F2BA19A3BA8}" destId="{64390296-3784-4676-B274-499F9164A911}" srcOrd="0" destOrd="0" presId="urn:microsoft.com/office/officeart/2005/8/layout/radial5"/>
    <dgm:cxn modelId="{C3BC18D3-A715-475F-95D8-FF87C0B8ED27}" type="presOf" srcId="{6344A797-1A2C-46F1-BBEF-A3AD13066937}" destId="{1A5206B4-8B04-4777-8681-65E72D15E05B}" srcOrd="0" destOrd="0" presId="urn:microsoft.com/office/officeart/2005/8/layout/radial5"/>
    <dgm:cxn modelId="{69C970D3-748F-41AB-A640-D1FC9EC94B83}" type="presOf" srcId="{28549EF0-706B-4075-9C0A-4708484B742E}" destId="{7257911A-DB32-4633-9AE5-5B10ADF65A57}" srcOrd="0" destOrd="0" presId="urn:microsoft.com/office/officeart/2005/8/layout/radial5"/>
    <dgm:cxn modelId="{191B7830-620D-44ED-8C9E-865236E45E79}" type="presParOf" srcId="{64390296-3784-4676-B274-499F9164A911}" destId="{C4165529-E809-4ABB-9C1B-0DC563C70025}" srcOrd="0" destOrd="0" presId="urn:microsoft.com/office/officeart/2005/8/layout/radial5"/>
    <dgm:cxn modelId="{7D2C44D4-4652-4335-BCAD-5D634C2D7DE7}" type="presParOf" srcId="{64390296-3784-4676-B274-499F9164A911}" destId="{EB996394-64B1-4F3C-9713-A5C40E09217B}" srcOrd="1" destOrd="0" presId="urn:microsoft.com/office/officeart/2005/8/layout/radial5"/>
    <dgm:cxn modelId="{6EDFAC55-1B13-4D91-BEC7-1CB2E7F2AE07}" type="presParOf" srcId="{EB996394-64B1-4F3C-9713-A5C40E09217B}" destId="{5279AED0-EEC1-48BA-9EF7-3CFC69F1E823}" srcOrd="0" destOrd="0" presId="urn:microsoft.com/office/officeart/2005/8/layout/radial5"/>
    <dgm:cxn modelId="{224511CF-DC92-40D5-8831-4A451E3F0779}" type="presParOf" srcId="{64390296-3784-4676-B274-499F9164A911}" destId="{BAF7E2FF-F770-4FF0-8E62-2E7472E9C001}" srcOrd="2" destOrd="0" presId="urn:microsoft.com/office/officeart/2005/8/layout/radial5"/>
    <dgm:cxn modelId="{4AE43AC0-E664-49BE-9D41-DA572A20ECAF}" type="presParOf" srcId="{64390296-3784-4676-B274-499F9164A911}" destId="{7257911A-DB32-4633-9AE5-5B10ADF65A57}" srcOrd="3" destOrd="0" presId="urn:microsoft.com/office/officeart/2005/8/layout/radial5"/>
    <dgm:cxn modelId="{C798C8DF-509F-4057-B996-792B97735014}" type="presParOf" srcId="{7257911A-DB32-4633-9AE5-5B10ADF65A57}" destId="{13778439-9A45-454D-8325-84B13CDA8D5B}" srcOrd="0" destOrd="0" presId="urn:microsoft.com/office/officeart/2005/8/layout/radial5"/>
    <dgm:cxn modelId="{2CB960D4-E34F-4161-A03F-0AD07F48609A}" type="presParOf" srcId="{64390296-3784-4676-B274-499F9164A911}" destId="{4FB47DC9-94A2-49C8-B736-DDE5797EA011}" srcOrd="4" destOrd="0" presId="urn:microsoft.com/office/officeart/2005/8/layout/radial5"/>
    <dgm:cxn modelId="{56735268-DBFF-48D6-8FD7-3B8ABAD26FA3}" type="presParOf" srcId="{64390296-3784-4676-B274-499F9164A911}" destId="{930C27C3-D4FE-438A-B56B-AF65CE356923}" srcOrd="5" destOrd="0" presId="urn:microsoft.com/office/officeart/2005/8/layout/radial5"/>
    <dgm:cxn modelId="{1460DC57-7DF7-4327-BCBF-FC5595C90738}" type="presParOf" srcId="{930C27C3-D4FE-438A-B56B-AF65CE356923}" destId="{82B130B1-B2A5-490C-A435-4159760A1910}" srcOrd="0" destOrd="0" presId="urn:microsoft.com/office/officeart/2005/8/layout/radial5"/>
    <dgm:cxn modelId="{EADDBDFE-9019-4F83-B91A-3D0C82FD3F1D}" type="presParOf" srcId="{64390296-3784-4676-B274-499F9164A911}" destId="{73830230-40F3-4E2D-B861-FCEC68D0247B}" srcOrd="6" destOrd="0" presId="urn:microsoft.com/office/officeart/2005/8/layout/radial5"/>
    <dgm:cxn modelId="{982C118A-9CBE-434E-B31E-8168A5E6603F}" type="presParOf" srcId="{64390296-3784-4676-B274-499F9164A911}" destId="{1A5206B4-8B04-4777-8681-65E72D15E05B}" srcOrd="7" destOrd="0" presId="urn:microsoft.com/office/officeart/2005/8/layout/radial5"/>
    <dgm:cxn modelId="{93511848-AFFF-442E-BBDE-FA33678DC543}" type="presParOf" srcId="{1A5206B4-8B04-4777-8681-65E72D15E05B}" destId="{6BB6BF80-BB2A-48F7-BF2C-F9511AE6D0DB}" srcOrd="0" destOrd="0" presId="urn:microsoft.com/office/officeart/2005/8/layout/radial5"/>
    <dgm:cxn modelId="{98384CB5-42C0-4AF9-84AA-ACC35F665F99}" type="presParOf" srcId="{64390296-3784-4676-B274-499F9164A911}" destId="{5F483F2D-BE98-4AA1-9162-F008CB998A7D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AE6837-3EDC-43D2-89FE-B7C8AC56CA4C}" type="doc">
      <dgm:prSet loTypeId="urn:microsoft.com/office/officeart/2005/8/layout/vList3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NG"/>
        </a:p>
      </dgm:t>
    </dgm:pt>
    <dgm:pt modelId="{65447318-A0C8-44D3-A0A7-A5EBACF2920B}">
      <dgm:prSet custT="1"/>
      <dgm:spPr/>
      <dgm:t>
        <a:bodyPr/>
        <a:lstStyle/>
        <a:p>
          <a:r>
            <a:rPr lang="en-US" sz="1800" b="0" i="0" dirty="0"/>
            <a:t>After cleaning and data wrangling</a:t>
          </a:r>
          <a:endParaRPr lang="en-NG" sz="1800" dirty="0"/>
        </a:p>
      </dgm:t>
    </dgm:pt>
    <dgm:pt modelId="{245C458E-CC74-49E1-B50E-793BB6705E45}" type="parTrans" cxnId="{E3211CCA-53F6-4493-8AA0-2DBB11A50B12}">
      <dgm:prSet/>
      <dgm:spPr/>
      <dgm:t>
        <a:bodyPr/>
        <a:lstStyle/>
        <a:p>
          <a:endParaRPr lang="en-NG" sz="2400"/>
        </a:p>
      </dgm:t>
    </dgm:pt>
    <dgm:pt modelId="{400342B7-4B31-4A5A-87DF-C99D76C0146F}" type="sibTrans" cxnId="{E3211CCA-53F6-4493-8AA0-2DBB11A50B12}">
      <dgm:prSet/>
      <dgm:spPr/>
      <dgm:t>
        <a:bodyPr/>
        <a:lstStyle/>
        <a:p>
          <a:endParaRPr lang="en-NG" sz="2400"/>
        </a:p>
      </dgm:t>
    </dgm:pt>
    <dgm:pt modelId="{A2D1A883-D81C-49DA-A47B-1B9E2EB11A69}" type="pres">
      <dgm:prSet presAssocID="{24AE6837-3EDC-43D2-89FE-B7C8AC56CA4C}" presName="linearFlow" presStyleCnt="0">
        <dgm:presLayoutVars>
          <dgm:dir/>
          <dgm:resizeHandles val="exact"/>
        </dgm:presLayoutVars>
      </dgm:prSet>
      <dgm:spPr/>
    </dgm:pt>
    <dgm:pt modelId="{0BFDD603-3514-4B92-8CEA-4BC6A7DBDD7D}" type="pres">
      <dgm:prSet presAssocID="{65447318-A0C8-44D3-A0A7-A5EBACF2920B}" presName="composite" presStyleCnt="0"/>
      <dgm:spPr/>
    </dgm:pt>
    <dgm:pt modelId="{4768F0E0-9EAB-4AE4-8560-031A9E95981C}" type="pres">
      <dgm:prSet presAssocID="{65447318-A0C8-44D3-A0A7-A5EBACF2920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16F6CF0-0220-4988-B4C8-3ACBAC99BC88}" type="pres">
      <dgm:prSet presAssocID="{65447318-A0C8-44D3-A0A7-A5EBACF2920B}" presName="txShp" presStyleLbl="node1" presStyleIdx="0" presStyleCnt="1">
        <dgm:presLayoutVars>
          <dgm:bulletEnabled val="1"/>
        </dgm:presLayoutVars>
      </dgm:prSet>
      <dgm:spPr/>
    </dgm:pt>
  </dgm:ptLst>
  <dgm:cxnLst>
    <dgm:cxn modelId="{E3870D2D-8280-4709-BE35-C9EE877B2BB4}" type="presOf" srcId="{24AE6837-3EDC-43D2-89FE-B7C8AC56CA4C}" destId="{A2D1A883-D81C-49DA-A47B-1B9E2EB11A69}" srcOrd="0" destOrd="0" presId="urn:microsoft.com/office/officeart/2005/8/layout/vList3"/>
    <dgm:cxn modelId="{E3211CCA-53F6-4493-8AA0-2DBB11A50B12}" srcId="{24AE6837-3EDC-43D2-89FE-B7C8AC56CA4C}" destId="{65447318-A0C8-44D3-A0A7-A5EBACF2920B}" srcOrd="0" destOrd="0" parTransId="{245C458E-CC74-49E1-B50E-793BB6705E45}" sibTransId="{400342B7-4B31-4A5A-87DF-C99D76C0146F}"/>
    <dgm:cxn modelId="{76CD88E0-D2DF-434F-87CD-1AB511540F3E}" type="presOf" srcId="{65447318-A0C8-44D3-A0A7-A5EBACF2920B}" destId="{C16F6CF0-0220-4988-B4C8-3ACBAC99BC88}" srcOrd="0" destOrd="0" presId="urn:microsoft.com/office/officeart/2005/8/layout/vList3"/>
    <dgm:cxn modelId="{39B949FB-A7F3-43B7-9D82-DBFBE3D8EBC5}" type="presParOf" srcId="{A2D1A883-D81C-49DA-A47B-1B9E2EB11A69}" destId="{0BFDD603-3514-4B92-8CEA-4BC6A7DBDD7D}" srcOrd="0" destOrd="0" presId="urn:microsoft.com/office/officeart/2005/8/layout/vList3"/>
    <dgm:cxn modelId="{553211DE-83FD-4AB0-AD4C-38CBCDDE91DD}" type="presParOf" srcId="{0BFDD603-3514-4B92-8CEA-4BC6A7DBDD7D}" destId="{4768F0E0-9EAB-4AE4-8560-031A9E95981C}" srcOrd="0" destOrd="0" presId="urn:microsoft.com/office/officeart/2005/8/layout/vList3"/>
    <dgm:cxn modelId="{A1664F72-775A-4BF2-B42E-9AC804FFADE6}" type="presParOf" srcId="{0BFDD603-3514-4B92-8CEA-4BC6A7DBDD7D}" destId="{C16F6CF0-0220-4988-B4C8-3ACBAC99BC8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18CBB4-4E76-4B35-813A-5BE726330CFD}" type="doc">
      <dgm:prSet loTypeId="urn:microsoft.com/office/officeart/2011/layout/CircleProcess" loCatId="process" qsTypeId="urn:microsoft.com/office/officeart/2005/8/quickstyle/3d2" qsCatId="3D" csTypeId="urn:microsoft.com/office/officeart/2005/8/colors/accent1_2" csCatId="accent1" phldr="1"/>
      <dgm:spPr/>
    </dgm:pt>
    <dgm:pt modelId="{1A130F6C-8BA7-464C-B645-BBED2EB49EA0}">
      <dgm:prSet phldrT="[Text]" custT="1"/>
      <dgm:spPr/>
      <dgm:t>
        <a:bodyPr/>
        <a:lstStyle/>
        <a:p>
          <a:r>
            <a:rPr lang="en-US" sz="1600" dirty="0"/>
            <a:t>Large Capacity</a:t>
          </a:r>
          <a:endParaRPr lang="en-NG" sz="1600" dirty="0"/>
        </a:p>
      </dgm:t>
    </dgm:pt>
    <dgm:pt modelId="{E5169678-5A0A-424C-8AC1-247DFA04A999}" type="parTrans" cxnId="{FC2348A5-FE6B-4ED3-8C81-781C0DBFF549}">
      <dgm:prSet/>
      <dgm:spPr/>
      <dgm:t>
        <a:bodyPr/>
        <a:lstStyle/>
        <a:p>
          <a:endParaRPr lang="en-NG" sz="2000"/>
        </a:p>
      </dgm:t>
    </dgm:pt>
    <dgm:pt modelId="{CCDBF0DD-EAB2-4B78-BA3B-0EFDBE9851D7}" type="sibTrans" cxnId="{FC2348A5-FE6B-4ED3-8C81-781C0DBFF549}">
      <dgm:prSet/>
      <dgm:spPr/>
      <dgm:t>
        <a:bodyPr/>
        <a:lstStyle/>
        <a:p>
          <a:endParaRPr lang="en-NG" sz="2000"/>
        </a:p>
      </dgm:t>
    </dgm:pt>
    <dgm:pt modelId="{97A0F35B-7E5D-4408-BCA5-526A800008A1}">
      <dgm:prSet phldrT="[Text]" custT="1"/>
      <dgm:spPr/>
      <dgm:t>
        <a:bodyPr/>
        <a:lstStyle/>
        <a:p>
          <a:r>
            <a:rPr lang="en-US" sz="1600" dirty="0"/>
            <a:t>Special Events</a:t>
          </a:r>
          <a:endParaRPr lang="en-NG" sz="1600" dirty="0"/>
        </a:p>
      </dgm:t>
    </dgm:pt>
    <dgm:pt modelId="{1127CEA2-4469-4A22-8F51-9BB11BC3583B}" type="parTrans" cxnId="{3489E295-D143-4014-82C0-152A5BE31A54}">
      <dgm:prSet/>
      <dgm:spPr/>
      <dgm:t>
        <a:bodyPr/>
        <a:lstStyle/>
        <a:p>
          <a:endParaRPr lang="en-NG" sz="2000"/>
        </a:p>
      </dgm:t>
    </dgm:pt>
    <dgm:pt modelId="{75CF1327-E46E-4ACC-822C-71AB3CDC1CCC}" type="sibTrans" cxnId="{3489E295-D143-4014-82C0-152A5BE31A54}">
      <dgm:prSet/>
      <dgm:spPr/>
      <dgm:t>
        <a:bodyPr/>
        <a:lstStyle/>
        <a:p>
          <a:endParaRPr lang="en-NG" sz="2000"/>
        </a:p>
      </dgm:t>
    </dgm:pt>
    <dgm:pt modelId="{A335B00B-6298-4FF7-BD8E-6DA11D1AA093}">
      <dgm:prSet phldrT="[Text]" custT="1"/>
      <dgm:spPr/>
      <dgm:t>
        <a:bodyPr/>
        <a:lstStyle/>
        <a:p>
          <a:r>
            <a:rPr lang="en-US" sz="1600" dirty="0"/>
            <a:t>Tends to have Wheelchair ramp</a:t>
          </a:r>
          <a:endParaRPr lang="en-NG" sz="1600" dirty="0"/>
        </a:p>
      </dgm:t>
    </dgm:pt>
    <dgm:pt modelId="{FBECC7C0-6AB1-432D-8ACD-1436547AA4F4}" type="parTrans" cxnId="{23EEBBBF-4B5C-4519-9600-1FD35B83C80D}">
      <dgm:prSet/>
      <dgm:spPr/>
      <dgm:t>
        <a:bodyPr/>
        <a:lstStyle/>
        <a:p>
          <a:endParaRPr lang="en-NG" sz="2000"/>
        </a:p>
      </dgm:t>
    </dgm:pt>
    <dgm:pt modelId="{C22E5463-AA59-48A1-993E-236831AF98E1}" type="sibTrans" cxnId="{23EEBBBF-4B5C-4519-9600-1FD35B83C80D}">
      <dgm:prSet/>
      <dgm:spPr/>
      <dgm:t>
        <a:bodyPr/>
        <a:lstStyle/>
        <a:p>
          <a:endParaRPr lang="en-NG" sz="2000"/>
        </a:p>
      </dgm:t>
    </dgm:pt>
    <dgm:pt modelId="{E4DC5EFB-F7DB-480B-AB5A-ED357B5648F8}" type="pres">
      <dgm:prSet presAssocID="{EC18CBB4-4E76-4B35-813A-5BE726330CF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D32C1867-DE3F-490A-8543-BD3751A94E4A}" type="pres">
      <dgm:prSet presAssocID="{A335B00B-6298-4FF7-BD8E-6DA11D1AA093}" presName="Accent3" presStyleCnt="0"/>
      <dgm:spPr/>
    </dgm:pt>
    <dgm:pt modelId="{DF78AE5A-58B3-493E-A6D6-7F6CBB195FDF}" type="pres">
      <dgm:prSet presAssocID="{A335B00B-6298-4FF7-BD8E-6DA11D1AA093}" presName="Accent" presStyleLbl="node1" presStyleIdx="0" presStyleCnt="3"/>
      <dgm:spPr/>
    </dgm:pt>
    <dgm:pt modelId="{FCE4D8E4-A023-4C34-9DCF-3E0C9E52BE78}" type="pres">
      <dgm:prSet presAssocID="{A335B00B-6298-4FF7-BD8E-6DA11D1AA093}" presName="ParentBackground3" presStyleCnt="0"/>
      <dgm:spPr/>
    </dgm:pt>
    <dgm:pt modelId="{8AD3C13C-E2B8-4B36-92B9-FD980E9A4814}" type="pres">
      <dgm:prSet presAssocID="{A335B00B-6298-4FF7-BD8E-6DA11D1AA093}" presName="ParentBackground" presStyleLbl="fgAcc1" presStyleIdx="0" presStyleCnt="3"/>
      <dgm:spPr/>
    </dgm:pt>
    <dgm:pt modelId="{C6547B08-4B86-4852-980E-0E1A4B8CACF5}" type="pres">
      <dgm:prSet presAssocID="{A335B00B-6298-4FF7-BD8E-6DA11D1AA09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B54E4B8-C7D9-4D7A-88AB-9D45F6008948}" type="pres">
      <dgm:prSet presAssocID="{97A0F35B-7E5D-4408-BCA5-526A800008A1}" presName="Accent2" presStyleCnt="0"/>
      <dgm:spPr/>
    </dgm:pt>
    <dgm:pt modelId="{0CEC89A0-EBA0-45CE-A933-619DF28A5CCD}" type="pres">
      <dgm:prSet presAssocID="{97A0F35B-7E5D-4408-BCA5-526A800008A1}" presName="Accent" presStyleLbl="node1" presStyleIdx="1" presStyleCnt="3"/>
      <dgm:spPr/>
    </dgm:pt>
    <dgm:pt modelId="{7961F20F-EF21-4597-81A0-DF87FE6B2B85}" type="pres">
      <dgm:prSet presAssocID="{97A0F35B-7E5D-4408-BCA5-526A800008A1}" presName="ParentBackground2" presStyleCnt="0"/>
      <dgm:spPr/>
    </dgm:pt>
    <dgm:pt modelId="{E4977D1B-DCF9-4336-B82C-08D465513CBD}" type="pres">
      <dgm:prSet presAssocID="{97A0F35B-7E5D-4408-BCA5-526A800008A1}" presName="ParentBackground" presStyleLbl="fgAcc1" presStyleIdx="1" presStyleCnt="3"/>
      <dgm:spPr/>
    </dgm:pt>
    <dgm:pt modelId="{F5347FD5-365E-4ED1-897D-71679AE42854}" type="pres">
      <dgm:prSet presAssocID="{97A0F35B-7E5D-4408-BCA5-526A800008A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558A75-D316-4B02-B7D5-EB692D03E050}" type="pres">
      <dgm:prSet presAssocID="{1A130F6C-8BA7-464C-B645-BBED2EB49EA0}" presName="Accent1" presStyleCnt="0"/>
      <dgm:spPr/>
    </dgm:pt>
    <dgm:pt modelId="{AF3F701A-09F9-4FA8-8D57-CF44A5137684}" type="pres">
      <dgm:prSet presAssocID="{1A130F6C-8BA7-464C-B645-BBED2EB49EA0}" presName="Accent" presStyleLbl="node1" presStyleIdx="2" presStyleCnt="3"/>
      <dgm:spPr/>
    </dgm:pt>
    <dgm:pt modelId="{738BB5BE-5EE0-4690-8F3C-27389143B345}" type="pres">
      <dgm:prSet presAssocID="{1A130F6C-8BA7-464C-B645-BBED2EB49EA0}" presName="ParentBackground1" presStyleCnt="0"/>
      <dgm:spPr/>
    </dgm:pt>
    <dgm:pt modelId="{CF1067EE-029B-4057-A4ED-04CE59AD5479}" type="pres">
      <dgm:prSet presAssocID="{1A130F6C-8BA7-464C-B645-BBED2EB49EA0}" presName="ParentBackground" presStyleLbl="fgAcc1" presStyleIdx="2" presStyleCnt="3"/>
      <dgm:spPr/>
    </dgm:pt>
    <dgm:pt modelId="{8AD777E1-653C-4A8B-AC7A-CE4677D659C9}" type="pres">
      <dgm:prSet presAssocID="{1A130F6C-8BA7-464C-B645-BBED2EB49EA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17E65F5B-366D-474B-B3C8-C697A1A72F44}" type="presOf" srcId="{A335B00B-6298-4FF7-BD8E-6DA11D1AA093}" destId="{8AD3C13C-E2B8-4B36-92B9-FD980E9A4814}" srcOrd="0" destOrd="0" presId="urn:microsoft.com/office/officeart/2011/layout/CircleProcess"/>
    <dgm:cxn modelId="{F8FD2774-5D22-4707-B5CE-C495045CF1C5}" type="presOf" srcId="{A335B00B-6298-4FF7-BD8E-6DA11D1AA093}" destId="{C6547B08-4B86-4852-980E-0E1A4B8CACF5}" srcOrd="1" destOrd="0" presId="urn:microsoft.com/office/officeart/2011/layout/CircleProcess"/>
    <dgm:cxn modelId="{69CE2277-2E62-4A34-96DD-62AE4AC8FA0E}" type="presOf" srcId="{EC18CBB4-4E76-4B35-813A-5BE726330CFD}" destId="{E4DC5EFB-F7DB-480B-AB5A-ED357B5648F8}" srcOrd="0" destOrd="0" presId="urn:microsoft.com/office/officeart/2011/layout/CircleProcess"/>
    <dgm:cxn modelId="{416AA18E-CB51-4A2B-BCF2-58AD90CFC6AE}" type="presOf" srcId="{1A130F6C-8BA7-464C-B645-BBED2EB49EA0}" destId="{8AD777E1-653C-4A8B-AC7A-CE4677D659C9}" srcOrd="1" destOrd="0" presId="urn:microsoft.com/office/officeart/2011/layout/CircleProcess"/>
    <dgm:cxn modelId="{3489E295-D143-4014-82C0-152A5BE31A54}" srcId="{EC18CBB4-4E76-4B35-813A-5BE726330CFD}" destId="{97A0F35B-7E5D-4408-BCA5-526A800008A1}" srcOrd="1" destOrd="0" parTransId="{1127CEA2-4469-4A22-8F51-9BB11BC3583B}" sibTransId="{75CF1327-E46E-4ACC-822C-71AB3CDC1CCC}"/>
    <dgm:cxn modelId="{FC2348A5-FE6B-4ED3-8C81-781C0DBFF549}" srcId="{EC18CBB4-4E76-4B35-813A-5BE726330CFD}" destId="{1A130F6C-8BA7-464C-B645-BBED2EB49EA0}" srcOrd="0" destOrd="0" parTransId="{E5169678-5A0A-424C-8AC1-247DFA04A999}" sibTransId="{CCDBF0DD-EAB2-4B78-BA3B-0EFDBE9851D7}"/>
    <dgm:cxn modelId="{23EEBBBF-4B5C-4519-9600-1FD35B83C80D}" srcId="{EC18CBB4-4E76-4B35-813A-5BE726330CFD}" destId="{A335B00B-6298-4FF7-BD8E-6DA11D1AA093}" srcOrd="2" destOrd="0" parTransId="{FBECC7C0-6AB1-432D-8ACD-1436547AA4F4}" sibTransId="{C22E5463-AA59-48A1-993E-236831AF98E1}"/>
    <dgm:cxn modelId="{D709D4C6-4C34-4509-996F-8FECB95DC953}" type="presOf" srcId="{1A130F6C-8BA7-464C-B645-BBED2EB49EA0}" destId="{CF1067EE-029B-4057-A4ED-04CE59AD5479}" srcOrd="0" destOrd="0" presId="urn:microsoft.com/office/officeart/2011/layout/CircleProcess"/>
    <dgm:cxn modelId="{3B2448F0-8A50-4345-9D10-9AEB66159E46}" type="presOf" srcId="{97A0F35B-7E5D-4408-BCA5-526A800008A1}" destId="{E4977D1B-DCF9-4336-B82C-08D465513CBD}" srcOrd="0" destOrd="0" presId="urn:microsoft.com/office/officeart/2011/layout/CircleProcess"/>
    <dgm:cxn modelId="{CEC630F5-6B3B-4CF2-887B-8EACE0AFED26}" type="presOf" srcId="{97A0F35B-7E5D-4408-BCA5-526A800008A1}" destId="{F5347FD5-365E-4ED1-897D-71679AE42854}" srcOrd="1" destOrd="0" presId="urn:microsoft.com/office/officeart/2011/layout/CircleProcess"/>
    <dgm:cxn modelId="{4018DDCF-2CEE-4F3A-9B2E-4DE2295391F1}" type="presParOf" srcId="{E4DC5EFB-F7DB-480B-AB5A-ED357B5648F8}" destId="{D32C1867-DE3F-490A-8543-BD3751A94E4A}" srcOrd="0" destOrd="0" presId="urn:microsoft.com/office/officeart/2011/layout/CircleProcess"/>
    <dgm:cxn modelId="{4E359C6E-0651-4EB1-A1C9-614B9314B3D1}" type="presParOf" srcId="{D32C1867-DE3F-490A-8543-BD3751A94E4A}" destId="{DF78AE5A-58B3-493E-A6D6-7F6CBB195FDF}" srcOrd="0" destOrd="0" presId="urn:microsoft.com/office/officeart/2011/layout/CircleProcess"/>
    <dgm:cxn modelId="{C2E18E96-FDB9-4C9C-831B-225CF4340D8E}" type="presParOf" srcId="{E4DC5EFB-F7DB-480B-AB5A-ED357B5648F8}" destId="{FCE4D8E4-A023-4C34-9DCF-3E0C9E52BE78}" srcOrd="1" destOrd="0" presId="urn:microsoft.com/office/officeart/2011/layout/CircleProcess"/>
    <dgm:cxn modelId="{8A83DC33-737F-41C4-97BD-B26697B84A52}" type="presParOf" srcId="{FCE4D8E4-A023-4C34-9DCF-3E0C9E52BE78}" destId="{8AD3C13C-E2B8-4B36-92B9-FD980E9A4814}" srcOrd="0" destOrd="0" presId="urn:microsoft.com/office/officeart/2011/layout/CircleProcess"/>
    <dgm:cxn modelId="{AE223AB9-04DF-4B3B-AD89-3686A6A6F933}" type="presParOf" srcId="{E4DC5EFB-F7DB-480B-AB5A-ED357B5648F8}" destId="{C6547B08-4B86-4852-980E-0E1A4B8CACF5}" srcOrd="2" destOrd="0" presId="urn:microsoft.com/office/officeart/2011/layout/CircleProcess"/>
    <dgm:cxn modelId="{5DC3CE76-9AD0-4C0C-86A4-4363905FD119}" type="presParOf" srcId="{E4DC5EFB-F7DB-480B-AB5A-ED357B5648F8}" destId="{3B54E4B8-C7D9-4D7A-88AB-9D45F6008948}" srcOrd="3" destOrd="0" presId="urn:microsoft.com/office/officeart/2011/layout/CircleProcess"/>
    <dgm:cxn modelId="{00DDF373-41B5-4C1C-8EA5-3D5638B4AF46}" type="presParOf" srcId="{3B54E4B8-C7D9-4D7A-88AB-9D45F6008948}" destId="{0CEC89A0-EBA0-45CE-A933-619DF28A5CCD}" srcOrd="0" destOrd="0" presId="urn:microsoft.com/office/officeart/2011/layout/CircleProcess"/>
    <dgm:cxn modelId="{2D724EC8-1986-43D2-AFF1-A62D2B03B5ED}" type="presParOf" srcId="{E4DC5EFB-F7DB-480B-AB5A-ED357B5648F8}" destId="{7961F20F-EF21-4597-81A0-DF87FE6B2B85}" srcOrd="4" destOrd="0" presId="urn:microsoft.com/office/officeart/2011/layout/CircleProcess"/>
    <dgm:cxn modelId="{A0B04EDA-4C3B-4CC7-949B-BF7EA31AB837}" type="presParOf" srcId="{7961F20F-EF21-4597-81A0-DF87FE6B2B85}" destId="{E4977D1B-DCF9-4336-B82C-08D465513CBD}" srcOrd="0" destOrd="0" presId="urn:microsoft.com/office/officeart/2011/layout/CircleProcess"/>
    <dgm:cxn modelId="{C8122A68-21DF-4C99-B201-DF6B06C06817}" type="presParOf" srcId="{E4DC5EFB-F7DB-480B-AB5A-ED357B5648F8}" destId="{F5347FD5-365E-4ED1-897D-71679AE42854}" srcOrd="5" destOrd="0" presId="urn:microsoft.com/office/officeart/2011/layout/CircleProcess"/>
    <dgm:cxn modelId="{7731C773-CE75-4138-A88F-3C3AF794DB32}" type="presParOf" srcId="{E4DC5EFB-F7DB-480B-AB5A-ED357B5648F8}" destId="{26558A75-D316-4B02-B7D5-EB692D03E050}" srcOrd="6" destOrd="0" presId="urn:microsoft.com/office/officeart/2011/layout/CircleProcess"/>
    <dgm:cxn modelId="{E664D6E8-24B9-4022-891F-29E13407C446}" type="presParOf" srcId="{26558A75-D316-4B02-B7D5-EB692D03E050}" destId="{AF3F701A-09F9-4FA8-8D57-CF44A5137684}" srcOrd="0" destOrd="0" presId="urn:microsoft.com/office/officeart/2011/layout/CircleProcess"/>
    <dgm:cxn modelId="{FFED0B9C-A5AA-4EDB-818B-4D7222E32021}" type="presParOf" srcId="{E4DC5EFB-F7DB-480B-AB5A-ED357B5648F8}" destId="{738BB5BE-5EE0-4690-8F3C-27389143B345}" srcOrd="7" destOrd="0" presId="urn:microsoft.com/office/officeart/2011/layout/CircleProcess"/>
    <dgm:cxn modelId="{7EE622F3-DA27-4416-A1D5-706E8BB15A0D}" type="presParOf" srcId="{738BB5BE-5EE0-4690-8F3C-27389143B345}" destId="{CF1067EE-029B-4057-A4ED-04CE59AD5479}" srcOrd="0" destOrd="0" presId="urn:microsoft.com/office/officeart/2011/layout/CircleProcess"/>
    <dgm:cxn modelId="{FB985B16-6BB7-4DC8-9A09-C3F07FEDDB02}" type="presParOf" srcId="{E4DC5EFB-F7DB-480B-AB5A-ED357B5648F8}" destId="{8AD777E1-653C-4A8B-AC7A-CE4677D659C9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877F51-139F-4A73-B17E-FBAEB7A83695}" type="doc">
      <dgm:prSet loTypeId="urn:microsoft.com/office/officeart/2005/8/layout/pyramid3" loCatId="pyramid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NG"/>
        </a:p>
      </dgm:t>
    </dgm:pt>
    <dgm:pt modelId="{E9A41807-66ED-4AA4-945F-27500443C49A}">
      <dgm:prSet custT="1"/>
      <dgm:spPr/>
      <dgm:t>
        <a:bodyPr/>
        <a:lstStyle/>
        <a:p>
          <a:r>
            <a:rPr lang="en-US" sz="2800" b="0" i="0" dirty="0"/>
            <a:t>Super-venue</a:t>
          </a:r>
          <a:endParaRPr lang="en-NG" sz="2800" dirty="0"/>
        </a:p>
      </dgm:t>
    </dgm:pt>
    <dgm:pt modelId="{DE978E53-443B-404C-85F2-18B508C6AB0A}" type="parTrans" cxnId="{07664842-215D-452C-8943-6774F3266606}">
      <dgm:prSet/>
      <dgm:spPr/>
      <dgm:t>
        <a:bodyPr/>
        <a:lstStyle/>
        <a:p>
          <a:endParaRPr lang="en-NG"/>
        </a:p>
      </dgm:t>
    </dgm:pt>
    <dgm:pt modelId="{5C6E6CC8-93E1-424E-9D7A-0CB770A7FFD5}" type="sibTrans" cxnId="{07664842-215D-452C-8943-6774F3266606}">
      <dgm:prSet/>
      <dgm:spPr/>
      <dgm:t>
        <a:bodyPr/>
        <a:lstStyle/>
        <a:p>
          <a:endParaRPr lang="en-NG"/>
        </a:p>
      </dgm:t>
    </dgm:pt>
    <dgm:pt modelId="{487ECB56-D53F-431E-9195-67CC6965D111}" type="pres">
      <dgm:prSet presAssocID="{FC877F51-139F-4A73-B17E-FBAEB7A83695}" presName="Name0" presStyleCnt="0">
        <dgm:presLayoutVars>
          <dgm:dir/>
          <dgm:animLvl val="lvl"/>
          <dgm:resizeHandles val="exact"/>
        </dgm:presLayoutVars>
      </dgm:prSet>
      <dgm:spPr/>
    </dgm:pt>
    <dgm:pt modelId="{61383176-2777-41CF-8BCF-FAECA2FD256E}" type="pres">
      <dgm:prSet presAssocID="{E9A41807-66ED-4AA4-945F-27500443C49A}" presName="Name8" presStyleCnt="0"/>
      <dgm:spPr/>
    </dgm:pt>
    <dgm:pt modelId="{66524C1C-4A10-49A1-AB55-E595BE0541D5}" type="pres">
      <dgm:prSet presAssocID="{E9A41807-66ED-4AA4-945F-27500443C49A}" presName="level" presStyleLbl="node1" presStyleIdx="0" presStyleCnt="1" custAng="10800000" custLinFactNeighborX="4198" custLinFactNeighborY="17308">
        <dgm:presLayoutVars>
          <dgm:chMax val="1"/>
          <dgm:bulletEnabled val="1"/>
        </dgm:presLayoutVars>
      </dgm:prSet>
      <dgm:spPr/>
    </dgm:pt>
    <dgm:pt modelId="{0297E138-6DCF-4157-B9F6-B88983BBEF1D}" type="pres">
      <dgm:prSet presAssocID="{E9A41807-66ED-4AA4-945F-27500443C49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9862B61-B112-4026-99DE-093AE36602FE}" type="presOf" srcId="{E9A41807-66ED-4AA4-945F-27500443C49A}" destId="{66524C1C-4A10-49A1-AB55-E595BE0541D5}" srcOrd="0" destOrd="0" presId="urn:microsoft.com/office/officeart/2005/8/layout/pyramid3"/>
    <dgm:cxn modelId="{07664842-215D-452C-8943-6774F3266606}" srcId="{FC877F51-139F-4A73-B17E-FBAEB7A83695}" destId="{E9A41807-66ED-4AA4-945F-27500443C49A}" srcOrd="0" destOrd="0" parTransId="{DE978E53-443B-404C-85F2-18B508C6AB0A}" sibTransId="{5C6E6CC8-93E1-424E-9D7A-0CB770A7FFD5}"/>
    <dgm:cxn modelId="{C5586465-C607-4DD9-B9A7-1312A190EAE8}" type="presOf" srcId="{FC877F51-139F-4A73-B17E-FBAEB7A83695}" destId="{487ECB56-D53F-431E-9195-67CC6965D111}" srcOrd="0" destOrd="0" presId="urn:microsoft.com/office/officeart/2005/8/layout/pyramid3"/>
    <dgm:cxn modelId="{C265808C-49BE-4CCB-80AE-F7D7A07A5076}" type="presOf" srcId="{E9A41807-66ED-4AA4-945F-27500443C49A}" destId="{0297E138-6DCF-4157-B9F6-B88983BBEF1D}" srcOrd="1" destOrd="0" presId="urn:microsoft.com/office/officeart/2005/8/layout/pyramid3"/>
    <dgm:cxn modelId="{7577FE67-C264-4C3A-8C46-1DBFE56C4A21}" type="presParOf" srcId="{487ECB56-D53F-431E-9195-67CC6965D111}" destId="{61383176-2777-41CF-8BCF-FAECA2FD256E}" srcOrd="0" destOrd="0" presId="urn:microsoft.com/office/officeart/2005/8/layout/pyramid3"/>
    <dgm:cxn modelId="{FA26222A-9B2B-4139-A203-6190A7486052}" type="presParOf" srcId="{61383176-2777-41CF-8BCF-FAECA2FD256E}" destId="{66524C1C-4A10-49A1-AB55-E595BE0541D5}" srcOrd="0" destOrd="0" presId="urn:microsoft.com/office/officeart/2005/8/layout/pyramid3"/>
    <dgm:cxn modelId="{CF404A76-1C57-4708-B729-8DAA2F03CA7E}" type="presParOf" srcId="{61383176-2777-41CF-8BCF-FAECA2FD256E}" destId="{0297E138-6DCF-4157-B9F6-B88983BBEF1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67A611-9997-4840-9D17-ED0642D22FCD}" type="doc">
      <dgm:prSet loTypeId="urn:microsoft.com/office/officeart/2005/8/layout/chart3" loCatId="cycle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NG"/>
        </a:p>
      </dgm:t>
    </dgm:pt>
    <dgm:pt modelId="{8E70F6EF-FA17-4C33-98AD-50884BF0A5D2}">
      <dgm:prSet/>
      <dgm:spPr/>
      <dgm:t>
        <a:bodyPr/>
        <a:lstStyle/>
        <a:p>
          <a:r>
            <a:rPr lang="en-US" b="0" i="0"/>
            <a:t>Amenities has no influence</a:t>
          </a:r>
          <a:endParaRPr lang="en-NG"/>
        </a:p>
      </dgm:t>
    </dgm:pt>
    <dgm:pt modelId="{10E8EE67-3F52-4B67-93E3-63BF5D97CDC3}" type="parTrans" cxnId="{BC1709A9-6F58-4929-A1D5-47E878C67898}">
      <dgm:prSet/>
      <dgm:spPr/>
      <dgm:t>
        <a:bodyPr/>
        <a:lstStyle/>
        <a:p>
          <a:endParaRPr lang="en-NG"/>
        </a:p>
      </dgm:t>
    </dgm:pt>
    <dgm:pt modelId="{5EBFDB7A-8273-49B8-8C16-87153A243335}" type="sibTrans" cxnId="{BC1709A9-6F58-4929-A1D5-47E878C67898}">
      <dgm:prSet/>
      <dgm:spPr/>
      <dgm:t>
        <a:bodyPr/>
        <a:lstStyle/>
        <a:p>
          <a:endParaRPr lang="en-NG"/>
        </a:p>
      </dgm:t>
    </dgm:pt>
    <dgm:pt modelId="{DE0E09BC-4F9E-47DA-8117-AADDBAF1DFF9}" type="pres">
      <dgm:prSet presAssocID="{6F67A611-9997-4840-9D17-ED0642D22FCD}" presName="compositeShape" presStyleCnt="0">
        <dgm:presLayoutVars>
          <dgm:chMax val="7"/>
          <dgm:dir/>
          <dgm:resizeHandles val="exact"/>
        </dgm:presLayoutVars>
      </dgm:prSet>
      <dgm:spPr/>
    </dgm:pt>
    <dgm:pt modelId="{049773A5-4C81-4D1A-A612-6DCFE6F4AE70}" type="pres">
      <dgm:prSet presAssocID="{6F67A611-9997-4840-9D17-ED0642D22FCD}" presName="wedge1" presStyleLbl="node1" presStyleIdx="0" presStyleCnt="1"/>
      <dgm:spPr/>
    </dgm:pt>
    <dgm:pt modelId="{ADC59AE6-C682-47DC-90AF-3BFF89660375}" type="pres">
      <dgm:prSet presAssocID="{6F67A611-9997-4840-9D17-ED0642D22FCD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32516E83-33ED-49C2-A522-F200FDBB8E5D}" type="presOf" srcId="{8E70F6EF-FA17-4C33-98AD-50884BF0A5D2}" destId="{049773A5-4C81-4D1A-A612-6DCFE6F4AE70}" srcOrd="0" destOrd="0" presId="urn:microsoft.com/office/officeart/2005/8/layout/chart3"/>
    <dgm:cxn modelId="{BC1709A9-6F58-4929-A1D5-47E878C67898}" srcId="{6F67A611-9997-4840-9D17-ED0642D22FCD}" destId="{8E70F6EF-FA17-4C33-98AD-50884BF0A5D2}" srcOrd="0" destOrd="0" parTransId="{10E8EE67-3F52-4B67-93E3-63BF5D97CDC3}" sibTransId="{5EBFDB7A-8273-49B8-8C16-87153A243335}"/>
    <dgm:cxn modelId="{4AAD03B0-A56B-462A-A749-4AE9522DE412}" type="presOf" srcId="{8E70F6EF-FA17-4C33-98AD-50884BF0A5D2}" destId="{ADC59AE6-C682-47DC-90AF-3BFF89660375}" srcOrd="1" destOrd="0" presId="urn:microsoft.com/office/officeart/2005/8/layout/chart3"/>
    <dgm:cxn modelId="{5CF566BB-77B7-4592-AED7-5AAA8F9BA0B8}" type="presOf" srcId="{6F67A611-9997-4840-9D17-ED0642D22FCD}" destId="{DE0E09BC-4F9E-47DA-8117-AADDBAF1DFF9}" srcOrd="0" destOrd="0" presId="urn:microsoft.com/office/officeart/2005/8/layout/chart3"/>
    <dgm:cxn modelId="{9833FF45-15D8-4652-95A0-9EF83CECA8DF}" type="presParOf" srcId="{DE0E09BC-4F9E-47DA-8117-AADDBAF1DFF9}" destId="{049773A5-4C81-4D1A-A612-6DCFE6F4AE70}" srcOrd="0" destOrd="0" presId="urn:microsoft.com/office/officeart/2005/8/layout/chart3"/>
    <dgm:cxn modelId="{C419735B-3FC2-4DA2-B5E0-F3B11FE712CA}" type="presParOf" srcId="{DE0E09BC-4F9E-47DA-8117-AADDBAF1DFF9}" destId="{ADC59AE6-C682-47DC-90AF-3BFF89660375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5552A9-4F06-48E9-809B-E61259AE333B}" type="doc">
      <dgm:prSet loTypeId="urn:microsoft.com/office/officeart/2005/8/layout/target3" loCatId="relationship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NG"/>
        </a:p>
      </dgm:t>
    </dgm:pt>
    <dgm:pt modelId="{DBD64BA0-7B4A-4D50-B502-646421D16F27}">
      <dgm:prSet custT="1"/>
      <dgm:spPr/>
      <dgm:t>
        <a:bodyPr/>
        <a:lstStyle/>
        <a:p>
          <a:r>
            <a:rPr lang="en-NG" sz="2000" b="1" i="0"/>
            <a:t>129 true negative predictions</a:t>
          </a:r>
          <a:endParaRPr lang="en-NG" sz="2000"/>
        </a:p>
      </dgm:t>
    </dgm:pt>
    <dgm:pt modelId="{D65E723D-E363-412F-89AC-B61DD968BA27}" type="parTrans" cxnId="{ED5A6799-AF65-4A4A-9A3D-F53B11FA48BA}">
      <dgm:prSet/>
      <dgm:spPr/>
      <dgm:t>
        <a:bodyPr/>
        <a:lstStyle/>
        <a:p>
          <a:endParaRPr lang="en-NG" sz="2000"/>
        </a:p>
      </dgm:t>
    </dgm:pt>
    <dgm:pt modelId="{64699F6D-DE04-4DC9-9291-A2EB94CB1B4F}" type="sibTrans" cxnId="{ED5A6799-AF65-4A4A-9A3D-F53B11FA48BA}">
      <dgm:prSet/>
      <dgm:spPr/>
      <dgm:t>
        <a:bodyPr/>
        <a:lstStyle/>
        <a:p>
          <a:endParaRPr lang="en-NG" sz="2000"/>
        </a:p>
      </dgm:t>
    </dgm:pt>
    <dgm:pt modelId="{2188C08B-A85A-496A-BF4A-3AEF8E8B9551}">
      <dgm:prSet custT="1"/>
      <dgm:spPr/>
      <dgm:t>
        <a:bodyPr/>
        <a:lstStyle/>
        <a:p>
          <a:r>
            <a:rPr lang="en-NG" sz="2000" b="1" i="0"/>
            <a:t>63 false negative predictions</a:t>
          </a:r>
          <a:endParaRPr lang="en-NG" sz="2000"/>
        </a:p>
      </dgm:t>
    </dgm:pt>
    <dgm:pt modelId="{141835F9-702E-4072-A483-34D442944042}" type="parTrans" cxnId="{0706DDCE-46E2-4B26-A78D-01423DBC9D60}">
      <dgm:prSet/>
      <dgm:spPr/>
      <dgm:t>
        <a:bodyPr/>
        <a:lstStyle/>
        <a:p>
          <a:endParaRPr lang="en-NG" sz="2000"/>
        </a:p>
      </dgm:t>
    </dgm:pt>
    <dgm:pt modelId="{51B20B7C-5FEA-4285-89B3-FF8798DE2ADE}" type="sibTrans" cxnId="{0706DDCE-46E2-4B26-A78D-01423DBC9D60}">
      <dgm:prSet/>
      <dgm:spPr/>
      <dgm:t>
        <a:bodyPr/>
        <a:lstStyle/>
        <a:p>
          <a:endParaRPr lang="en-NG" sz="2000"/>
        </a:p>
      </dgm:t>
    </dgm:pt>
    <dgm:pt modelId="{000D7375-5A01-486C-AC5C-2A18E86E0D20}">
      <dgm:prSet custT="1"/>
      <dgm:spPr/>
      <dgm:t>
        <a:bodyPr/>
        <a:lstStyle/>
        <a:p>
          <a:r>
            <a:rPr lang="en-NG" sz="2000" b="1" i="0"/>
            <a:t>25 false positive prediction</a:t>
          </a:r>
          <a:endParaRPr lang="en-NG" sz="2000"/>
        </a:p>
      </dgm:t>
    </dgm:pt>
    <dgm:pt modelId="{6F91A609-7660-4051-9F12-A4FC9BAB993E}" type="parTrans" cxnId="{D3713F59-77CF-4A4B-8EF5-99E2EC18EE0A}">
      <dgm:prSet/>
      <dgm:spPr/>
      <dgm:t>
        <a:bodyPr/>
        <a:lstStyle/>
        <a:p>
          <a:endParaRPr lang="en-NG" sz="2000"/>
        </a:p>
      </dgm:t>
    </dgm:pt>
    <dgm:pt modelId="{343E6FD5-F66B-486E-A2DD-D9338D0E5688}" type="sibTrans" cxnId="{D3713F59-77CF-4A4B-8EF5-99E2EC18EE0A}">
      <dgm:prSet/>
      <dgm:spPr/>
      <dgm:t>
        <a:bodyPr/>
        <a:lstStyle/>
        <a:p>
          <a:endParaRPr lang="en-NG" sz="2000"/>
        </a:p>
      </dgm:t>
    </dgm:pt>
    <dgm:pt modelId="{0182DE18-AE89-4F85-81DA-E270A01B9716}">
      <dgm:prSet custT="1"/>
      <dgm:spPr/>
      <dgm:t>
        <a:bodyPr/>
        <a:lstStyle/>
        <a:p>
          <a:r>
            <a:rPr lang="en-NG" sz="2000" b="1" i="0" dirty="0"/>
            <a:t>39 true positive predictions</a:t>
          </a:r>
          <a:endParaRPr lang="en-NG" sz="2000" dirty="0"/>
        </a:p>
      </dgm:t>
    </dgm:pt>
    <dgm:pt modelId="{F80D7AED-A1B5-4525-8465-8AFA7686D0A3}" type="parTrans" cxnId="{9ED563DC-C157-4D40-BA8A-B1F4F1BE61E5}">
      <dgm:prSet/>
      <dgm:spPr/>
      <dgm:t>
        <a:bodyPr/>
        <a:lstStyle/>
        <a:p>
          <a:endParaRPr lang="en-NG" sz="2000"/>
        </a:p>
      </dgm:t>
    </dgm:pt>
    <dgm:pt modelId="{E338F1EB-2A47-43CF-A495-5D9B577589D9}" type="sibTrans" cxnId="{9ED563DC-C157-4D40-BA8A-B1F4F1BE61E5}">
      <dgm:prSet/>
      <dgm:spPr/>
      <dgm:t>
        <a:bodyPr/>
        <a:lstStyle/>
        <a:p>
          <a:endParaRPr lang="en-NG" sz="2000"/>
        </a:p>
      </dgm:t>
    </dgm:pt>
    <dgm:pt modelId="{E0483F25-8051-44D9-8F99-DD60A60BC6B4}" type="pres">
      <dgm:prSet presAssocID="{2D5552A9-4F06-48E9-809B-E61259AE333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D7E9411-2B58-4AAB-A52A-D8EFCEC063CA}" type="pres">
      <dgm:prSet presAssocID="{DBD64BA0-7B4A-4D50-B502-646421D16F27}" presName="circle1" presStyleLbl="node1" presStyleIdx="0" presStyleCnt="4"/>
      <dgm:spPr/>
    </dgm:pt>
    <dgm:pt modelId="{659ED899-D7CB-4A8F-8DB8-0B8284F81BF0}" type="pres">
      <dgm:prSet presAssocID="{DBD64BA0-7B4A-4D50-B502-646421D16F27}" presName="space" presStyleCnt="0"/>
      <dgm:spPr/>
    </dgm:pt>
    <dgm:pt modelId="{59500ED3-314F-462A-97EA-2C10FF6E9A94}" type="pres">
      <dgm:prSet presAssocID="{DBD64BA0-7B4A-4D50-B502-646421D16F27}" presName="rect1" presStyleLbl="alignAcc1" presStyleIdx="0" presStyleCnt="4"/>
      <dgm:spPr/>
    </dgm:pt>
    <dgm:pt modelId="{821FDE0D-E4EC-4FFE-8C08-247EDCF813B6}" type="pres">
      <dgm:prSet presAssocID="{2188C08B-A85A-496A-BF4A-3AEF8E8B9551}" presName="vertSpace2" presStyleLbl="node1" presStyleIdx="0" presStyleCnt="4"/>
      <dgm:spPr/>
    </dgm:pt>
    <dgm:pt modelId="{485C7BC6-FABC-44BC-B339-AD9F929447B4}" type="pres">
      <dgm:prSet presAssocID="{2188C08B-A85A-496A-BF4A-3AEF8E8B9551}" presName="circle2" presStyleLbl="node1" presStyleIdx="1" presStyleCnt="4"/>
      <dgm:spPr/>
    </dgm:pt>
    <dgm:pt modelId="{52D9D641-43AD-499D-B213-D6B82FC811F8}" type="pres">
      <dgm:prSet presAssocID="{2188C08B-A85A-496A-BF4A-3AEF8E8B9551}" presName="rect2" presStyleLbl="alignAcc1" presStyleIdx="1" presStyleCnt="4"/>
      <dgm:spPr/>
    </dgm:pt>
    <dgm:pt modelId="{7536C079-1427-496E-BF92-7F62EA9164B8}" type="pres">
      <dgm:prSet presAssocID="{000D7375-5A01-486C-AC5C-2A18E86E0D20}" presName="vertSpace3" presStyleLbl="node1" presStyleIdx="1" presStyleCnt="4"/>
      <dgm:spPr/>
    </dgm:pt>
    <dgm:pt modelId="{4B015463-4852-42A3-B8B2-439EE9B7298C}" type="pres">
      <dgm:prSet presAssocID="{000D7375-5A01-486C-AC5C-2A18E86E0D20}" presName="circle3" presStyleLbl="node1" presStyleIdx="2" presStyleCnt="4"/>
      <dgm:spPr/>
    </dgm:pt>
    <dgm:pt modelId="{7AEC6CEB-22C3-444B-BAF5-942A4D147C2C}" type="pres">
      <dgm:prSet presAssocID="{000D7375-5A01-486C-AC5C-2A18E86E0D20}" presName="rect3" presStyleLbl="alignAcc1" presStyleIdx="2" presStyleCnt="4"/>
      <dgm:spPr/>
    </dgm:pt>
    <dgm:pt modelId="{B72652BB-5188-4A53-96BE-F6D2A07C4F24}" type="pres">
      <dgm:prSet presAssocID="{0182DE18-AE89-4F85-81DA-E270A01B9716}" presName="vertSpace4" presStyleLbl="node1" presStyleIdx="2" presStyleCnt="4"/>
      <dgm:spPr/>
    </dgm:pt>
    <dgm:pt modelId="{2C5ECC41-42AA-41BC-AF64-B2B26C21D522}" type="pres">
      <dgm:prSet presAssocID="{0182DE18-AE89-4F85-81DA-E270A01B9716}" presName="circle4" presStyleLbl="node1" presStyleIdx="3" presStyleCnt="4"/>
      <dgm:spPr/>
    </dgm:pt>
    <dgm:pt modelId="{4FAEF3E7-4963-4718-80FA-70993C077225}" type="pres">
      <dgm:prSet presAssocID="{0182DE18-AE89-4F85-81DA-E270A01B9716}" presName="rect4" presStyleLbl="alignAcc1" presStyleIdx="3" presStyleCnt="4"/>
      <dgm:spPr/>
    </dgm:pt>
    <dgm:pt modelId="{4DB62254-D84A-41DD-A3BF-0126E2ADA780}" type="pres">
      <dgm:prSet presAssocID="{DBD64BA0-7B4A-4D50-B502-646421D16F27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8BD47646-B9AF-4EA2-ADC2-C807B02B9179}" type="pres">
      <dgm:prSet presAssocID="{2188C08B-A85A-496A-BF4A-3AEF8E8B9551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4F602D84-9654-4DEB-B61B-696C50034C89}" type="pres">
      <dgm:prSet presAssocID="{000D7375-5A01-486C-AC5C-2A18E86E0D20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966D8A28-E791-4619-B68F-6C8EDCA6175B}" type="pres">
      <dgm:prSet presAssocID="{0182DE18-AE89-4F85-81DA-E270A01B9716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174F7801-21CB-4998-9816-57DB7EEF8EBF}" type="presOf" srcId="{2188C08B-A85A-496A-BF4A-3AEF8E8B9551}" destId="{8BD47646-B9AF-4EA2-ADC2-C807B02B9179}" srcOrd="1" destOrd="0" presId="urn:microsoft.com/office/officeart/2005/8/layout/target3"/>
    <dgm:cxn modelId="{B7D0C70A-E90B-4277-BA4A-5B93641847DA}" type="presOf" srcId="{0182DE18-AE89-4F85-81DA-E270A01B9716}" destId="{4FAEF3E7-4963-4718-80FA-70993C077225}" srcOrd="0" destOrd="0" presId="urn:microsoft.com/office/officeart/2005/8/layout/target3"/>
    <dgm:cxn modelId="{628FC011-249B-4392-8F7E-AC9C6CCFA196}" type="presOf" srcId="{DBD64BA0-7B4A-4D50-B502-646421D16F27}" destId="{4DB62254-D84A-41DD-A3BF-0126E2ADA780}" srcOrd="1" destOrd="0" presId="urn:microsoft.com/office/officeart/2005/8/layout/target3"/>
    <dgm:cxn modelId="{BFBF4B24-FDDC-4346-81A9-D59EBBA37611}" type="presOf" srcId="{DBD64BA0-7B4A-4D50-B502-646421D16F27}" destId="{59500ED3-314F-462A-97EA-2C10FF6E9A94}" srcOrd="0" destOrd="0" presId="urn:microsoft.com/office/officeart/2005/8/layout/target3"/>
    <dgm:cxn modelId="{95218A31-1877-49AE-9E3A-CDF2DBA13269}" type="presOf" srcId="{000D7375-5A01-486C-AC5C-2A18E86E0D20}" destId="{7AEC6CEB-22C3-444B-BAF5-942A4D147C2C}" srcOrd="0" destOrd="0" presId="urn:microsoft.com/office/officeart/2005/8/layout/target3"/>
    <dgm:cxn modelId="{BB458F47-5C14-4FB2-8ED4-EE14A7E381AD}" type="presOf" srcId="{000D7375-5A01-486C-AC5C-2A18E86E0D20}" destId="{4F602D84-9654-4DEB-B61B-696C50034C89}" srcOrd="1" destOrd="0" presId="urn:microsoft.com/office/officeart/2005/8/layout/target3"/>
    <dgm:cxn modelId="{ECA6F26F-8819-4846-B962-C96E9D0D4DC6}" type="presOf" srcId="{2D5552A9-4F06-48E9-809B-E61259AE333B}" destId="{E0483F25-8051-44D9-8F99-DD60A60BC6B4}" srcOrd="0" destOrd="0" presId="urn:microsoft.com/office/officeart/2005/8/layout/target3"/>
    <dgm:cxn modelId="{D3713F59-77CF-4A4B-8EF5-99E2EC18EE0A}" srcId="{2D5552A9-4F06-48E9-809B-E61259AE333B}" destId="{000D7375-5A01-486C-AC5C-2A18E86E0D20}" srcOrd="2" destOrd="0" parTransId="{6F91A609-7660-4051-9F12-A4FC9BAB993E}" sibTransId="{343E6FD5-F66B-486E-A2DD-D9338D0E5688}"/>
    <dgm:cxn modelId="{ED5A6799-AF65-4A4A-9A3D-F53B11FA48BA}" srcId="{2D5552A9-4F06-48E9-809B-E61259AE333B}" destId="{DBD64BA0-7B4A-4D50-B502-646421D16F27}" srcOrd="0" destOrd="0" parTransId="{D65E723D-E363-412F-89AC-B61DD968BA27}" sibTransId="{64699F6D-DE04-4DC9-9291-A2EB94CB1B4F}"/>
    <dgm:cxn modelId="{AAC16AC8-FD11-455C-949B-1D45A9BEB786}" type="presOf" srcId="{0182DE18-AE89-4F85-81DA-E270A01B9716}" destId="{966D8A28-E791-4619-B68F-6C8EDCA6175B}" srcOrd="1" destOrd="0" presId="urn:microsoft.com/office/officeart/2005/8/layout/target3"/>
    <dgm:cxn modelId="{0706DDCE-46E2-4B26-A78D-01423DBC9D60}" srcId="{2D5552A9-4F06-48E9-809B-E61259AE333B}" destId="{2188C08B-A85A-496A-BF4A-3AEF8E8B9551}" srcOrd="1" destOrd="0" parTransId="{141835F9-702E-4072-A483-34D442944042}" sibTransId="{51B20B7C-5FEA-4285-89B3-FF8798DE2ADE}"/>
    <dgm:cxn modelId="{22CC88D1-8545-4175-A119-810DFBC01677}" type="presOf" srcId="{2188C08B-A85A-496A-BF4A-3AEF8E8B9551}" destId="{52D9D641-43AD-499D-B213-D6B82FC811F8}" srcOrd="0" destOrd="0" presId="urn:microsoft.com/office/officeart/2005/8/layout/target3"/>
    <dgm:cxn modelId="{9ED563DC-C157-4D40-BA8A-B1F4F1BE61E5}" srcId="{2D5552A9-4F06-48E9-809B-E61259AE333B}" destId="{0182DE18-AE89-4F85-81DA-E270A01B9716}" srcOrd="3" destOrd="0" parTransId="{F80D7AED-A1B5-4525-8465-8AFA7686D0A3}" sibTransId="{E338F1EB-2A47-43CF-A495-5D9B577589D9}"/>
    <dgm:cxn modelId="{3EFBA5D6-4F7E-466D-8C75-65CCED108857}" type="presParOf" srcId="{E0483F25-8051-44D9-8F99-DD60A60BC6B4}" destId="{5D7E9411-2B58-4AAB-A52A-D8EFCEC063CA}" srcOrd="0" destOrd="0" presId="urn:microsoft.com/office/officeart/2005/8/layout/target3"/>
    <dgm:cxn modelId="{6954F6D6-422F-4BBC-A181-7C4504BE9322}" type="presParOf" srcId="{E0483F25-8051-44D9-8F99-DD60A60BC6B4}" destId="{659ED899-D7CB-4A8F-8DB8-0B8284F81BF0}" srcOrd="1" destOrd="0" presId="urn:microsoft.com/office/officeart/2005/8/layout/target3"/>
    <dgm:cxn modelId="{1F8650D9-283C-4E83-BB01-BFA9303C1D0E}" type="presParOf" srcId="{E0483F25-8051-44D9-8F99-DD60A60BC6B4}" destId="{59500ED3-314F-462A-97EA-2C10FF6E9A94}" srcOrd="2" destOrd="0" presId="urn:microsoft.com/office/officeart/2005/8/layout/target3"/>
    <dgm:cxn modelId="{1B0EE2FF-B91D-405A-9AC4-D53F95BC633C}" type="presParOf" srcId="{E0483F25-8051-44D9-8F99-DD60A60BC6B4}" destId="{821FDE0D-E4EC-4FFE-8C08-247EDCF813B6}" srcOrd="3" destOrd="0" presId="urn:microsoft.com/office/officeart/2005/8/layout/target3"/>
    <dgm:cxn modelId="{FE090E27-9AA8-4D08-AFC6-007377E68B4C}" type="presParOf" srcId="{E0483F25-8051-44D9-8F99-DD60A60BC6B4}" destId="{485C7BC6-FABC-44BC-B339-AD9F929447B4}" srcOrd="4" destOrd="0" presId="urn:microsoft.com/office/officeart/2005/8/layout/target3"/>
    <dgm:cxn modelId="{D82F7A89-FEDD-4209-935F-AB048C7990D9}" type="presParOf" srcId="{E0483F25-8051-44D9-8F99-DD60A60BC6B4}" destId="{52D9D641-43AD-499D-B213-D6B82FC811F8}" srcOrd="5" destOrd="0" presId="urn:microsoft.com/office/officeart/2005/8/layout/target3"/>
    <dgm:cxn modelId="{90B0871A-B518-40CA-9109-7C8FFC9F60E8}" type="presParOf" srcId="{E0483F25-8051-44D9-8F99-DD60A60BC6B4}" destId="{7536C079-1427-496E-BF92-7F62EA9164B8}" srcOrd="6" destOrd="0" presId="urn:microsoft.com/office/officeart/2005/8/layout/target3"/>
    <dgm:cxn modelId="{0010EEBC-A572-4E3A-A707-6DF3D79A2B2D}" type="presParOf" srcId="{E0483F25-8051-44D9-8F99-DD60A60BC6B4}" destId="{4B015463-4852-42A3-B8B2-439EE9B7298C}" srcOrd="7" destOrd="0" presId="urn:microsoft.com/office/officeart/2005/8/layout/target3"/>
    <dgm:cxn modelId="{82C961F0-1CBD-4B8D-9841-4F725679251F}" type="presParOf" srcId="{E0483F25-8051-44D9-8F99-DD60A60BC6B4}" destId="{7AEC6CEB-22C3-444B-BAF5-942A4D147C2C}" srcOrd="8" destOrd="0" presId="urn:microsoft.com/office/officeart/2005/8/layout/target3"/>
    <dgm:cxn modelId="{5525C10A-4470-411F-8977-9E7E3A46AFB7}" type="presParOf" srcId="{E0483F25-8051-44D9-8F99-DD60A60BC6B4}" destId="{B72652BB-5188-4A53-96BE-F6D2A07C4F24}" srcOrd="9" destOrd="0" presId="urn:microsoft.com/office/officeart/2005/8/layout/target3"/>
    <dgm:cxn modelId="{A373D375-E55D-46EE-916C-59EE385DEB68}" type="presParOf" srcId="{E0483F25-8051-44D9-8F99-DD60A60BC6B4}" destId="{2C5ECC41-42AA-41BC-AF64-B2B26C21D522}" srcOrd="10" destOrd="0" presId="urn:microsoft.com/office/officeart/2005/8/layout/target3"/>
    <dgm:cxn modelId="{B37D9A81-6551-4475-9029-FD083B431154}" type="presParOf" srcId="{E0483F25-8051-44D9-8F99-DD60A60BC6B4}" destId="{4FAEF3E7-4963-4718-80FA-70993C077225}" srcOrd="11" destOrd="0" presId="urn:microsoft.com/office/officeart/2005/8/layout/target3"/>
    <dgm:cxn modelId="{049AF081-5963-4B6A-B9FD-7D078C8E6B5D}" type="presParOf" srcId="{E0483F25-8051-44D9-8F99-DD60A60BC6B4}" destId="{4DB62254-D84A-41DD-A3BF-0126E2ADA780}" srcOrd="12" destOrd="0" presId="urn:microsoft.com/office/officeart/2005/8/layout/target3"/>
    <dgm:cxn modelId="{08976100-C306-40E7-A27F-2223D3651A91}" type="presParOf" srcId="{E0483F25-8051-44D9-8F99-DD60A60BC6B4}" destId="{8BD47646-B9AF-4EA2-ADC2-C807B02B9179}" srcOrd="13" destOrd="0" presId="urn:microsoft.com/office/officeart/2005/8/layout/target3"/>
    <dgm:cxn modelId="{C0D0D5A6-C72B-4CB3-9771-72371C1F95D9}" type="presParOf" srcId="{E0483F25-8051-44D9-8F99-DD60A60BC6B4}" destId="{4F602D84-9654-4DEB-B61B-696C50034C89}" srcOrd="14" destOrd="0" presId="urn:microsoft.com/office/officeart/2005/8/layout/target3"/>
    <dgm:cxn modelId="{23A3B15C-0175-4297-A217-1CEA51B615F1}" type="presParOf" srcId="{E0483F25-8051-44D9-8F99-DD60A60BC6B4}" destId="{966D8A28-E791-4619-B68F-6C8EDCA6175B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8D9A32-6E86-422D-98E9-553E1D6874F5}" type="doc">
      <dgm:prSet loTypeId="urn:microsoft.com/office/officeart/2005/8/layout/hierarchy5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NG"/>
        </a:p>
      </dgm:t>
    </dgm:pt>
    <dgm:pt modelId="{C02C1CBC-1419-45C7-B51C-F8FF1D3338CA}">
      <dgm:prSet custT="1"/>
      <dgm:spPr/>
      <dgm:t>
        <a:bodyPr/>
        <a:lstStyle/>
        <a:p>
          <a:r>
            <a:rPr lang="en-US" sz="2000" b="1" i="0" dirty="0"/>
            <a:t>Our solution will</a:t>
          </a:r>
          <a:endParaRPr lang="en-NG" sz="2000" dirty="0"/>
        </a:p>
      </dgm:t>
    </dgm:pt>
    <dgm:pt modelId="{3E95C528-17EA-4850-BBA0-DC7B5CE40902}" type="parTrans" cxnId="{27EFD73C-7EFD-4F6B-929F-D01A4693BE26}">
      <dgm:prSet/>
      <dgm:spPr/>
      <dgm:t>
        <a:bodyPr/>
        <a:lstStyle/>
        <a:p>
          <a:endParaRPr lang="en-NG" sz="1400"/>
        </a:p>
      </dgm:t>
    </dgm:pt>
    <dgm:pt modelId="{EFF90DCB-961F-4D2F-96EC-004B5903DD55}" type="sibTrans" cxnId="{27EFD73C-7EFD-4F6B-929F-D01A4693BE26}">
      <dgm:prSet/>
      <dgm:spPr/>
      <dgm:t>
        <a:bodyPr/>
        <a:lstStyle/>
        <a:p>
          <a:endParaRPr lang="en-NG" sz="1400"/>
        </a:p>
      </dgm:t>
    </dgm:pt>
    <dgm:pt modelId="{A1DA0681-C84C-4372-A4E8-11C15866D02D}">
      <dgm:prSet custT="1"/>
      <dgm:spPr/>
      <dgm:t>
        <a:bodyPr/>
        <a:lstStyle/>
        <a:p>
          <a:r>
            <a:rPr lang="en-US" sz="2000" b="1" i="0" dirty="0"/>
            <a:t>Predict wheelchair ramp availability.</a:t>
          </a:r>
          <a:endParaRPr lang="en-NG" sz="2000" dirty="0"/>
        </a:p>
      </dgm:t>
    </dgm:pt>
    <dgm:pt modelId="{B8B241B4-193B-44DB-A13C-30B305CF0445}" type="parTrans" cxnId="{73F61D76-B9A7-4BED-B8B5-24868E3CC45E}">
      <dgm:prSet custT="1"/>
      <dgm:spPr/>
      <dgm:t>
        <a:bodyPr/>
        <a:lstStyle/>
        <a:p>
          <a:endParaRPr lang="en-NG" sz="500"/>
        </a:p>
      </dgm:t>
    </dgm:pt>
    <dgm:pt modelId="{2A0D9C0B-0FD7-484B-8136-763AC956284B}" type="sibTrans" cxnId="{73F61D76-B9A7-4BED-B8B5-24868E3CC45E}">
      <dgm:prSet/>
      <dgm:spPr/>
      <dgm:t>
        <a:bodyPr/>
        <a:lstStyle/>
        <a:p>
          <a:endParaRPr lang="en-NG" sz="1400"/>
        </a:p>
      </dgm:t>
    </dgm:pt>
    <dgm:pt modelId="{F6EDD261-681B-4DA2-806F-9AE9611A6418}">
      <dgm:prSet custT="1"/>
      <dgm:spPr/>
      <dgm:t>
        <a:bodyPr/>
        <a:lstStyle/>
        <a:p>
          <a:r>
            <a:rPr lang="en-US" sz="2000" b="1" i="0" dirty="0"/>
            <a:t>Reduce time and resource wastage</a:t>
          </a:r>
          <a:endParaRPr lang="en-NG" sz="2000" dirty="0"/>
        </a:p>
      </dgm:t>
    </dgm:pt>
    <dgm:pt modelId="{6350E1A8-4028-480A-84E0-04B05E4D39B3}" type="parTrans" cxnId="{C036B07A-A60C-4A40-90CD-224DC6CB8357}">
      <dgm:prSet custT="1"/>
      <dgm:spPr/>
      <dgm:t>
        <a:bodyPr/>
        <a:lstStyle/>
        <a:p>
          <a:endParaRPr lang="en-NG" sz="300"/>
        </a:p>
      </dgm:t>
    </dgm:pt>
    <dgm:pt modelId="{EED2B723-D76D-4E5F-A687-65F85BC23F37}" type="sibTrans" cxnId="{C036B07A-A60C-4A40-90CD-224DC6CB8357}">
      <dgm:prSet/>
      <dgm:spPr/>
      <dgm:t>
        <a:bodyPr/>
        <a:lstStyle/>
        <a:p>
          <a:endParaRPr lang="en-NG" sz="1400"/>
        </a:p>
      </dgm:t>
    </dgm:pt>
    <dgm:pt modelId="{A95C6959-BBE2-4740-BE6E-6A6B256DFE66}">
      <dgm:prSet custT="1"/>
      <dgm:spPr/>
      <dgm:t>
        <a:bodyPr/>
        <a:lstStyle/>
        <a:p>
          <a:r>
            <a:rPr lang="en-US" sz="2000" b="1" i="0"/>
            <a:t>Potential or important features</a:t>
          </a:r>
          <a:endParaRPr lang="en-NG" sz="2000"/>
        </a:p>
      </dgm:t>
    </dgm:pt>
    <dgm:pt modelId="{87ACB6AF-315B-4479-8C5D-75B686276D96}" type="parTrans" cxnId="{DD86DE81-861E-448A-AC0E-C0EFC1D33674}">
      <dgm:prSet custT="1"/>
      <dgm:spPr/>
      <dgm:t>
        <a:bodyPr/>
        <a:lstStyle/>
        <a:p>
          <a:endParaRPr lang="en-NG" sz="500"/>
        </a:p>
      </dgm:t>
    </dgm:pt>
    <dgm:pt modelId="{AF785978-3F38-4491-9ED8-7355C8134862}" type="sibTrans" cxnId="{DD86DE81-861E-448A-AC0E-C0EFC1D33674}">
      <dgm:prSet/>
      <dgm:spPr/>
      <dgm:t>
        <a:bodyPr/>
        <a:lstStyle/>
        <a:p>
          <a:endParaRPr lang="en-NG" sz="1400"/>
        </a:p>
      </dgm:t>
    </dgm:pt>
    <dgm:pt modelId="{719A8E4D-AE57-477D-9690-C33D11CFCE59}" type="pres">
      <dgm:prSet presAssocID="{0B8D9A32-6E86-422D-98E9-553E1D6874F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D9C70A-59D4-45D3-AB61-6EA19D82922D}" type="pres">
      <dgm:prSet presAssocID="{0B8D9A32-6E86-422D-98E9-553E1D6874F5}" presName="hierFlow" presStyleCnt="0"/>
      <dgm:spPr/>
    </dgm:pt>
    <dgm:pt modelId="{E7F12547-2B6A-47BD-BAE0-5B0A405EB08F}" type="pres">
      <dgm:prSet presAssocID="{0B8D9A32-6E86-422D-98E9-553E1D6874F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5292903-00A9-4A72-8BC7-088BDC59E191}" type="pres">
      <dgm:prSet presAssocID="{C02C1CBC-1419-45C7-B51C-F8FF1D3338CA}" presName="Name17" presStyleCnt="0"/>
      <dgm:spPr/>
    </dgm:pt>
    <dgm:pt modelId="{90D63797-7F94-4780-A936-F3DDEA0DAB51}" type="pres">
      <dgm:prSet presAssocID="{C02C1CBC-1419-45C7-B51C-F8FF1D3338CA}" presName="level1Shape" presStyleLbl="node0" presStyleIdx="0" presStyleCnt="1">
        <dgm:presLayoutVars>
          <dgm:chPref val="3"/>
        </dgm:presLayoutVars>
      </dgm:prSet>
      <dgm:spPr/>
    </dgm:pt>
    <dgm:pt modelId="{34C11856-EECC-4C4D-AB30-71FA10B5D607}" type="pres">
      <dgm:prSet presAssocID="{C02C1CBC-1419-45C7-B51C-F8FF1D3338CA}" presName="hierChild2" presStyleCnt="0"/>
      <dgm:spPr/>
    </dgm:pt>
    <dgm:pt modelId="{A8100045-C56F-4A0F-A655-65AE26C7ED9D}" type="pres">
      <dgm:prSet presAssocID="{B8B241B4-193B-44DB-A13C-30B305CF0445}" presName="Name25" presStyleLbl="parChTrans1D2" presStyleIdx="0" presStyleCnt="3"/>
      <dgm:spPr/>
    </dgm:pt>
    <dgm:pt modelId="{D4A0F9A2-01D8-4F3C-A0C7-549DF8F8BFB8}" type="pres">
      <dgm:prSet presAssocID="{B8B241B4-193B-44DB-A13C-30B305CF0445}" presName="connTx" presStyleLbl="parChTrans1D2" presStyleIdx="0" presStyleCnt="3"/>
      <dgm:spPr/>
    </dgm:pt>
    <dgm:pt modelId="{34096623-E76C-4CED-9889-F15017926249}" type="pres">
      <dgm:prSet presAssocID="{A1DA0681-C84C-4372-A4E8-11C15866D02D}" presName="Name30" presStyleCnt="0"/>
      <dgm:spPr/>
    </dgm:pt>
    <dgm:pt modelId="{BEFDA2FE-DA6C-458D-B8B9-DB771062CBB8}" type="pres">
      <dgm:prSet presAssocID="{A1DA0681-C84C-4372-A4E8-11C15866D02D}" presName="level2Shape" presStyleLbl="node2" presStyleIdx="0" presStyleCnt="3" custScaleX="98816"/>
      <dgm:spPr/>
    </dgm:pt>
    <dgm:pt modelId="{4BCE3F67-A1EA-482C-9C12-58DA5327912A}" type="pres">
      <dgm:prSet presAssocID="{A1DA0681-C84C-4372-A4E8-11C15866D02D}" presName="hierChild3" presStyleCnt="0"/>
      <dgm:spPr/>
    </dgm:pt>
    <dgm:pt modelId="{76FCB673-8166-4160-A1F2-89745F32336F}" type="pres">
      <dgm:prSet presAssocID="{6350E1A8-4028-480A-84E0-04B05E4D39B3}" presName="Name25" presStyleLbl="parChTrans1D2" presStyleIdx="1" presStyleCnt="3"/>
      <dgm:spPr/>
    </dgm:pt>
    <dgm:pt modelId="{FAF412BF-299E-4B4A-9CC5-EE1C29BC8C68}" type="pres">
      <dgm:prSet presAssocID="{6350E1A8-4028-480A-84E0-04B05E4D39B3}" presName="connTx" presStyleLbl="parChTrans1D2" presStyleIdx="1" presStyleCnt="3"/>
      <dgm:spPr/>
    </dgm:pt>
    <dgm:pt modelId="{551FF417-BF9E-444D-9C2C-404FDF422730}" type="pres">
      <dgm:prSet presAssocID="{F6EDD261-681B-4DA2-806F-9AE9611A6418}" presName="Name30" presStyleCnt="0"/>
      <dgm:spPr/>
    </dgm:pt>
    <dgm:pt modelId="{C8FEC719-6659-4D61-AD96-64AEFB237938}" type="pres">
      <dgm:prSet presAssocID="{F6EDD261-681B-4DA2-806F-9AE9611A6418}" presName="level2Shape" presStyleLbl="node2" presStyleIdx="1" presStyleCnt="3"/>
      <dgm:spPr/>
    </dgm:pt>
    <dgm:pt modelId="{2C384B5B-5958-4672-B25B-CF2C440DF2C7}" type="pres">
      <dgm:prSet presAssocID="{F6EDD261-681B-4DA2-806F-9AE9611A6418}" presName="hierChild3" presStyleCnt="0"/>
      <dgm:spPr/>
    </dgm:pt>
    <dgm:pt modelId="{43100340-C72C-41AE-9B87-9C8BD305776A}" type="pres">
      <dgm:prSet presAssocID="{87ACB6AF-315B-4479-8C5D-75B686276D96}" presName="Name25" presStyleLbl="parChTrans1D2" presStyleIdx="2" presStyleCnt="3"/>
      <dgm:spPr/>
    </dgm:pt>
    <dgm:pt modelId="{98254073-8422-4A64-9EB4-665300F0A0F0}" type="pres">
      <dgm:prSet presAssocID="{87ACB6AF-315B-4479-8C5D-75B686276D96}" presName="connTx" presStyleLbl="parChTrans1D2" presStyleIdx="2" presStyleCnt="3"/>
      <dgm:spPr/>
    </dgm:pt>
    <dgm:pt modelId="{D20238A5-0CEA-49EB-BFE4-3B0D9F49AD42}" type="pres">
      <dgm:prSet presAssocID="{A95C6959-BBE2-4740-BE6E-6A6B256DFE66}" presName="Name30" presStyleCnt="0"/>
      <dgm:spPr/>
    </dgm:pt>
    <dgm:pt modelId="{62E91CC7-4A16-41E0-8680-A7B9E48E6E2C}" type="pres">
      <dgm:prSet presAssocID="{A95C6959-BBE2-4740-BE6E-6A6B256DFE66}" presName="level2Shape" presStyleLbl="node2" presStyleIdx="2" presStyleCnt="3"/>
      <dgm:spPr/>
    </dgm:pt>
    <dgm:pt modelId="{1E28E15D-BEF8-4D76-8D3C-38291F6E319B}" type="pres">
      <dgm:prSet presAssocID="{A95C6959-BBE2-4740-BE6E-6A6B256DFE66}" presName="hierChild3" presStyleCnt="0"/>
      <dgm:spPr/>
    </dgm:pt>
    <dgm:pt modelId="{1AF1041B-9C7F-4CCE-A212-F30D91323D60}" type="pres">
      <dgm:prSet presAssocID="{0B8D9A32-6E86-422D-98E9-553E1D6874F5}" presName="bgShapesFlow" presStyleCnt="0"/>
      <dgm:spPr/>
    </dgm:pt>
  </dgm:ptLst>
  <dgm:cxnLst>
    <dgm:cxn modelId="{6DCE4107-25CF-45D8-B80D-1F5CAAB09FB1}" type="presOf" srcId="{C02C1CBC-1419-45C7-B51C-F8FF1D3338CA}" destId="{90D63797-7F94-4780-A936-F3DDEA0DAB51}" srcOrd="0" destOrd="0" presId="urn:microsoft.com/office/officeart/2005/8/layout/hierarchy5"/>
    <dgm:cxn modelId="{652B3033-F656-4620-B04B-ABD67E99C1FB}" type="presOf" srcId="{6350E1A8-4028-480A-84E0-04B05E4D39B3}" destId="{76FCB673-8166-4160-A1F2-89745F32336F}" srcOrd="0" destOrd="0" presId="urn:microsoft.com/office/officeart/2005/8/layout/hierarchy5"/>
    <dgm:cxn modelId="{87734D39-3FFE-4B8D-8C0B-8DAB4363C0AA}" type="presOf" srcId="{B8B241B4-193B-44DB-A13C-30B305CF0445}" destId="{A8100045-C56F-4A0F-A655-65AE26C7ED9D}" srcOrd="0" destOrd="0" presId="urn:microsoft.com/office/officeart/2005/8/layout/hierarchy5"/>
    <dgm:cxn modelId="{27EFD73C-7EFD-4F6B-929F-D01A4693BE26}" srcId="{0B8D9A32-6E86-422D-98E9-553E1D6874F5}" destId="{C02C1CBC-1419-45C7-B51C-F8FF1D3338CA}" srcOrd="0" destOrd="0" parTransId="{3E95C528-17EA-4850-BBA0-DC7B5CE40902}" sibTransId="{EFF90DCB-961F-4D2F-96EC-004B5903DD55}"/>
    <dgm:cxn modelId="{114DE05C-7182-47EF-AE86-3804BB6643D1}" type="presOf" srcId="{B8B241B4-193B-44DB-A13C-30B305CF0445}" destId="{D4A0F9A2-01D8-4F3C-A0C7-549DF8F8BFB8}" srcOrd="1" destOrd="0" presId="urn:microsoft.com/office/officeart/2005/8/layout/hierarchy5"/>
    <dgm:cxn modelId="{6E7B116A-35DB-4291-930B-3B36D35CD0F8}" type="presOf" srcId="{A95C6959-BBE2-4740-BE6E-6A6B256DFE66}" destId="{62E91CC7-4A16-41E0-8680-A7B9E48E6E2C}" srcOrd="0" destOrd="0" presId="urn:microsoft.com/office/officeart/2005/8/layout/hierarchy5"/>
    <dgm:cxn modelId="{36C44373-C7D9-4279-8F4C-429EA7346496}" type="presOf" srcId="{87ACB6AF-315B-4479-8C5D-75B686276D96}" destId="{98254073-8422-4A64-9EB4-665300F0A0F0}" srcOrd="1" destOrd="0" presId="urn:microsoft.com/office/officeart/2005/8/layout/hierarchy5"/>
    <dgm:cxn modelId="{F463CE54-B939-4B06-B498-C71EA1E4E1ED}" type="presOf" srcId="{F6EDD261-681B-4DA2-806F-9AE9611A6418}" destId="{C8FEC719-6659-4D61-AD96-64AEFB237938}" srcOrd="0" destOrd="0" presId="urn:microsoft.com/office/officeart/2005/8/layout/hierarchy5"/>
    <dgm:cxn modelId="{73F61D76-B9A7-4BED-B8B5-24868E3CC45E}" srcId="{C02C1CBC-1419-45C7-B51C-F8FF1D3338CA}" destId="{A1DA0681-C84C-4372-A4E8-11C15866D02D}" srcOrd="0" destOrd="0" parTransId="{B8B241B4-193B-44DB-A13C-30B305CF0445}" sibTransId="{2A0D9C0B-0FD7-484B-8136-763AC956284B}"/>
    <dgm:cxn modelId="{C036B07A-A60C-4A40-90CD-224DC6CB8357}" srcId="{C02C1CBC-1419-45C7-B51C-F8FF1D3338CA}" destId="{F6EDD261-681B-4DA2-806F-9AE9611A6418}" srcOrd="1" destOrd="0" parTransId="{6350E1A8-4028-480A-84E0-04B05E4D39B3}" sibTransId="{EED2B723-D76D-4E5F-A687-65F85BC23F37}"/>
    <dgm:cxn modelId="{DD86DE81-861E-448A-AC0E-C0EFC1D33674}" srcId="{C02C1CBC-1419-45C7-B51C-F8FF1D3338CA}" destId="{A95C6959-BBE2-4740-BE6E-6A6B256DFE66}" srcOrd="2" destOrd="0" parTransId="{87ACB6AF-315B-4479-8C5D-75B686276D96}" sibTransId="{AF785978-3F38-4491-9ED8-7355C8134862}"/>
    <dgm:cxn modelId="{AAA4F88F-87A6-42A9-93C7-6FCF9D485A2C}" type="presOf" srcId="{87ACB6AF-315B-4479-8C5D-75B686276D96}" destId="{43100340-C72C-41AE-9B87-9C8BD305776A}" srcOrd="0" destOrd="0" presId="urn:microsoft.com/office/officeart/2005/8/layout/hierarchy5"/>
    <dgm:cxn modelId="{858A32A8-90DB-406C-A87E-D1403464B8C9}" type="presOf" srcId="{6350E1A8-4028-480A-84E0-04B05E4D39B3}" destId="{FAF412BF-299E-4B4A-9CC5-EE1C29BC8C68}" srcOrd="1" destOrd="0" presId="urn:microsoft.com/office/officeart/2005/8/layout/hierarchy5"/>
    <dgm:cxn modelId="{AEE19DBD-F970-4C5F-AC25-D2766AF7C26B}" type="presOf" srcId="{A1DA0681-C84C-4372-A4E8-11C15866D02D}" destId="{BEFDA2FE-DA6C-458D-B8B9-DB771062CBB8}" srcOrd="0" destOrd="0" presId="urn:microsoft.com/office/officeart/2005/8/layout/hierarchy5"/>
    <dgm:cxn modelId="{93833FEF-1A5E-4219-B85D-97D4E7F47695}" type="presOf" srcId="{0B8D9A32-6E86-422D-98E9-553E1D6874F5}" destId="{719A8E4D-AE57-477D-9690-C33D11CFCE59}" srcOrd="0" destOrd="0" presId="urn:microsoft.com/office/officeart/2005/8/layout/hierarchy5"/>
    <dgm:cxn modelId="{55F89102-5289-4FA7-B625-318BDEED6DE6}" type="presParOf" srcId="{719A8E4D-AE57-477D-9690-C33D11CFCE59}" destId="{98D9C70A-59D4-45D3-AB61-6EA19D82922D}" srcOrd="0" destOrd="0" presId="urn:microsoft.com/office/officeart/2005/8/layout/hierarchy5"/>
    <dgm:cxn modelId="{DEBA697B-6016-4CC4-BED4-7C311180EC59}" type="presParOf" srcId="{98D9C70A-59D4-45D3-AB61-6EA19D82922D}" destId="{E7F12547-2B6A-47BD-BAE0-5B0A405EB08F}" srcOrd="0" destOrd="0" presId="urn:microsoft.com/office/officeart/2005/8/layout/hierarchy5"/>
    <dgm:cxn modelId="{49C291F8-6A8E-4105-ADDA-43527AB590EC}" type="presParOf" srcId="{E7F12547-2B6A-47BD-BAE0-5B0A405EB08F}" destId="{D5292903-00A9-4A72-8BC7-088BDC59E191}" srcOrd="0" destOrd="0" presId="urn:microsoft.com/office/officeart/2005/8/layout/hierarchy5"/>
    <dgm:cxn modelId="{0BD9183B-D160-44C2-A38F-A3646749D24B}" type="presParOf" srcId="{D5292903-00A9-4A72-8BC7-088BDC59E191}" destId="{90D63797-7F94-4780-A936-F3DDEA0DAB51}" srcOrd="0" destOrd="0" presId="urn:microsoft.com/office/officeart/2005/8/layout/hierarchy5"/>
    <dgm:cxn modelId="{39CB5EF7-4149-4887-B2DB-A8E69A0F6265}" type="presParOf" srcId="{D5292903-00A9-4A72-8BC7-088BDC59E191}" destId="{34C11856-EECC-4C4D-AB30-71FA10B5D607}" srcOrd="1" destOrd="0" presId="urn:microsoft.com/office/officeart/2005/8/layout/hierarchy5"/>
    <dgm:cxn modelId="{5160E034-7049-425C-9D49-C805C4AC9DF1}" type="presParOf" srcId="{34C11856-EECC-4C4D-AB30-71FA10B5D607}" destId="{A8100045-C56F-4A0F-A655-65AE26C7ED9D}" srcOrd="0" destOrd="0" presId="urn:microsoft.com/office/officeart/2005/8/layout/hierarchy5"/>
    <dgm:cxn modelId="{8D93211A-1D3A-4E1C-A70E-6CB60184EFF5}" type="presParOf" srcId="{A8100045-C56F-4A0F-A655-65AE26C7ED9D}" destId="{D4A0F9A2-01D8-4F3C-A0C7-549DF8F8BFB8}" srcOrd="0" destOrd="0" presId="urn:microsoft.com/office/officeart/2005/8/layout/hierarchy5"/>
    <dgm:cxn modelId="{99EA7257-DA8B-41E4-B855-E2C17740AC49}" type="presParOf" srcId="{34C11856-EECC-4C4D-AB30-71FA10B5D607}" destId="{34096623-E76C-4CED-9889-F15017926249}" srcOrd="1" destOrd="0" presId="urn:microsoft.com/office/officeart/2005/8/layout/hierarchy5"/>
    <dgm:cxn modelId="{459B796E-565C-4377-855B-29F1E19193A2}" type="presParOf" srcId="{34096623-E76C-4CED-9889-F15017926249}" destId="{BEFDA2FE-DA6C-458D-B8B9-DB771062CBB8}" srcOrd="0" destOrd="0" presId="urn:microsoft.com/office/officeart/2005/8/layout/hierarchy5"/>
    <dgm:cxn modelId="{33EDFC7C-D768-406E-B319-BCC66DCA63FA}" type="presParOf" srcId="{34096623-E76C-4CED-9889-F15017926249}" destId="{4BCE3F67-A1EA-482C-9C12-58DA5327912A}" srcOrd="1" destOrd="0" presId="urn:microsoft.com/office/officeart/2005/8/layout/hierarchy5"/>
    <dgm:cxn modelId="{10C3F0FD-7BFD-443E-879E-D41DE1051896}" type="presParOf" srcId="{34C11856-EECC-4C4D-AB30-71FA10B5D607}" destId="{76FCB673-8166-4160-A1F2-89745F32336F}" srcOrd="2" destOrd="0" presId="urn:microsoft.com/office/officeart/2005/8/layout/hierarchy5"/>
    <dgm:cxn modelId="{8B491647-D099-457B-811F-F3941B067AC9}" type="presParOf" srcId="{76FCB673-8166-4160-A1F2-89745F32336F}" destId="{FAF412BF-299E-4B4A-9CC5-EE1C29BC8C68}" srcOrd="0" destOrd="0" presId="urn:microsoft.com/office/officeart/2005/8/layout/hierarchy5"/>
    <dgm:cxn modelId="{BB5B4F5C-9732-4B6C-881E-59680F51E8BD}" type="presParOf" srcId="{34C11856-EECC-4C4D-AB30-71FA10B5D607}" destId="{551FF417-BF9E-444D-9C2C-404FDF422730}" srcOrd="3" destOrd="0" presId="urn:microsoft.com/office/officeart/2005/8/layout/hierarchy5"/>
    <dgm:cxn modelId="{6C8062E9-72E8-4BD1-B8D5-0D1455E73C7C}" type="presParOf" srcId="{551FF417-BF9E-444D-9C2C-404FDF422730}" destId="{C8FEC719-6659-4D61-AD96-64AEFB237938}" srcOrd="0" destOrd="0" presId="urn:microsoft.com/office/officeart/2005/8/layout/hierarchy5"/>
    <dgm:cxn modelId="{1E381B27-5B8F-4705-B0C5-2F4A3AAF7361}" type="presParOf" srcId="{551FF417-BF9E-444D-9C2C-404FDF422730}" destId="{2C384B5B-5958-4672-B25B-CF2C440DF2C7}" srcOrd="1" destOrd="0" presId="urn:microsoft.com/office/officeart/2005/8/layout/hierarchy5"/>
    <dgm:cxn modelId="{C201A76E-1B7C-44E3-920F-B1B7DEE15320}" type="presParOf" srcId="{34C11856-EECC-4C4D-AB30-71FA10B5D607}" destId="{43100340-C72C-41AE-9B87-9C8BD305776A}" srcOrd="4" destOrd="0" presId="urn:microsoft.com/office/officeart/2005/8/layout/hierarchy5"/>
    <dgm:cxn modelId="{2D311635-E62D-4CC4-B153-B4322CB3C702}" type="presParOf" srcId="{43100340-C72C-41AE-9B87-9C8BD305776A}" destId="{98254073-8422-4A64-9EB4-665300F0A0F0}" srcOrd="0" destOrd="0" presId="urn:microsoft.com/office/officeart/2005/8/layout/hierarchy5"/>
    <dgm:cxn modelId="{5538CEDF-0FA3-490D-837F-27DA87A62FF1}" type="presParOf" srcId="{34C11856-EECC-4C4D-AB30-71FA10B5D607}" destId="{D20238A5-0CEA-49EB-BFE4-3B0D9F49AD42}" srcOrd="5" destOrd="0" presId="urn:microsoft.com/office/officeart/2005/8/layout/hierarchy5"/>
    <dgm:cxn modelId="{EB8A1F4C-84F8-4197-9631-7BF14E9777B0}" type="presParOf" srcId="{D20238A5-0CEA-49EB-BFE4-3B0D9F49AD42}" destId="{62E91CC7-4A16-41E0-8680-A7B9E48E6E2C}" srcOrd="0" destOrd="0" presId="urn:microsoft.com/office/officeart/2005/8/layout/hierarchy5"/>
    <dgm:cxn modelId="{DCDADEA5-7995-47AC-8BB5-C6920FFBC482}" type="presParOf" srcId="{D20238A5-0CEA-49EB-BFE4-3B0D9F49AD42}" destId="{1E28E15D-BEF8-4D76-8D3C-38291F6E319B}" srcOrd="1" destOrd="0" presId="urn:microsoft.com/office/officeart/2005/8/layout/hierarchy5"/>
    <dgm:cxn modelId="{2E4D2470-BB3C-41E3-A146-5D030066F60F}" type="presParOf" srcId="{719A8E4D-AE57-477D-9690-C33D11CFCE59}" destId="{1AF1041B-9C7F-4CCE-A212-F30D91323D6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65529-E809-4ABB-9C1B-0DC563C70025}">
      <dsp:nvSpPr>
        <dsp:cNvPr id="0" name=""/>
        <dsp:cNvSpPr/>
      </dsp:nvSpPr>
      <dsp:spPr>
        <a:xfrm>
          <a:off x="4357700" y="1880453"/>
          <a:ext cx="1893605" cy="149494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WHEELCHAIR RAMP</a:t>
          </a:r>
          <a:endParaRPr lang="en-NG" sz="1500" kern="1200" dirty="0"/>
        </a:p>
      </dsp:txBody>
      <dsp:txXfrm>
        <a:off x="4635012" y="2099383"/>
        <a:ext cx="1338981" cy="1057087"/>
      </dsp:txXfrm>
    </dsp:sp>
    <dsp:sp modelId="{EB996394-64B1-4F3C-9713-A5C40E09217B}">
      <dsp:nvSpPr>
        <dsp:cNvPr id="0" name=""/>
        <dsp:cNvSpPr/>
      </dsp:nvSpPr>
      <dsp:spPr>
        <a:xfrm rot="16200000">
          <a:off x="5178193" y="1415034"/>
          <a:ext cx="252619" cy="468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2100" kern="1200"/>
        </a:p>
      </dsp:txBody>
      <dsp:txXfrm>
        <a:off x="5216086" y="1546626"/>
        <a:ext cx="176833" cy="281097"/>
      </dsp:txXfrm>
    </dsp:sp>
    <dsp:sp modelId="{BAF7E2FF-F770-4FF0-8E62-2E7472E9C001}">
      <dsp:nvSpPr>
        <dsp:cNvPr id="0" name=""/>
        <dsp:cNvSpPr/>
      </dsp:nvSpPr>
      <dsp:spPr>
        <a:xfrm>
          <a:off x="4527751" y="-4636"/>
          <a:ext cx="1553503" cy="14084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CAPACITY</a:t>
          </a:r>
          <a:endParaRPr lang="en-NG" sz="1500" kern="1200" dirty="0"/>
        </a:p>
      </dsp:txBody>
      <dsp:txXfrm>
        <a:off x="4755256" y="201626"/>
        <a:ext cx="1098493" cy="995924"/>
      </dsp:txXfrm>
    </dsp:sp>
    <dsp:sp modelId="{7257911A-DB32-4633-9AE5-5B10ADF65A57}">
      <dsp:nvSpPr>
        <dsp:cNvPr id="0" name=""/>
        <dsp:cNvSpPr/>
      </dsp:nvSpPr>
      <dsp:spPr>
        <a:xfrm>
          <a:off x="6384143" y="2393679"/>
          <a:ext cx="320017" cy="468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2100" kern="1200"/>
        </a:p>
      </dsp:txBody>
      <dsp:txXfrm>
        <a:off x="6384143" y="2487378"/>
        <a:ext cx="224012" cy="281097"/>
      </dsp:txXfrm>
    </dsp:sp>
    <dsp:sp modelId="{4FB47DC9-94A2-49C8-B736-DDE5797EA011}">
      <dsp:nvSpPr>
        <dsp:cNvPr id="0" name=""/>
        <dsp:cNvSpPr/>
      </dsp:nvSpPr>
      <dsp:spPr>
        <a:xfrm>
          <a:off x="6855112" y="1938963"/>
          <a:ext cx="1377927" cy="1377927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SPECIAL EVENT</a:t>
          </a:r>
          <a:endParaRPr lang="en-NG" sz="1500" kern="1200" dirty="0"/>
        </a:p>
      </dsp:txBody>
      <dsp:txXfrm>
        <a:off x="7056905" y="2140756"/>
        <a:ext cx="974341" cy="974341"/>
      </dsp:txXfrm>
    </dsp:sp>
    <dsp:sp modelId="{930C27C3-D4FE-438A-B56B-AF65CE356923}">
      <dsp:nvSpPr>
        <dsp:cNvPr id="0" name=""/>
        <dsp:cNvSpPr/>
      </dsp:nvSpPr>
      <dsp:spPr>
        <a:xfrm rot="5400000">
          <a:off x="5174149" y="3379725"/>
          <a:ext cx="260707" cy="468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2100" kern="1200"/>
        </a:p>
      </dsp:txBody>
      <dsp:txXfrm>
        <a:off x="5213255" y="3434318"/>
        <a:ext cx="182495" cy="281097"/>
      </dsp:txXfrm>
    </dsp:sp>
    <dsp:sp modelId="{73830230-40F3-4E2D-B861-FCEC68D0247B}">
      <dsp:nvSpPr>
        <dsp:cNvPr id="0" name=""/>
        <dsp:cNvSpPr/>
      </dsp:nvSpPr>
      <dsp:spPr>
        <a:xfrm>
          <a:off x="4527751" y="3867302"/>
          <a:ext cx="1553503" cy="1377927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AMENITIES</a:t>
          </a:r>
          <a:endParaRPr lang="en-NG" sz="1500" kern="1200" dirty="0"/>
        </a:p>
      </dsp:txBody>
      <dsp:txXfrm>
        <a:off x="4755256" y="4069095"/>
        <a:ext cx="1098493" cy="974341"/>
      </dsp:txXfrm>
    </dsp:sp>
    <dsp:sp modelId="{1A5206B4-8B04-4777-8681-65E72D15E05B}">
      <dsp:nvSpPr>
        <dsp:cNvPr id="0" name=""/>
        <dsp:cNvSpPr/>
      </dsp:nvSpPr>
      <dsp:spPr>
        <a:xfrm rot="10800000">
          <a:off x="3870439" y="2393679"/>
          <a:ext cx="344331" cy="468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2100" kern="1200"/>
        </a:p>
      </dsp:txBody>
      <dsp:txXfrm rot="10800000">
        <a:off x="3973738" y="2487378"/>
        <a:ext cx="241032" cy="281097"/>
      </dsp:txXfrm>
    </dsp:sp>
    <dsp:sp modelId="{5F483F2D-BE98-4AA1-9162-F008CB998A7D}">
      <dsp:nvSpPr>
        <dsp:cNvPr id="0" name=""/>
        <dsp:cNvSpPr/>
      </dsp:nvSpPr>
      <dsp:spPr>
        <a:xfrm>
          <a:off x="2330091" y="1938963"/>
          <a:ext cx="1377927" cy="137792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RANKING</a:t>
          </a:r>
          <a:endParaRPr lang="en-NG" sz="1500" kern="1200" dirty="0"/>
        </a:p>
      </dsp:txBody>
      <dsp:txXfrm>
        <a:off x="2531884" y="2140756"/>
        <a:ext cx="974341" cy="974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F6CF0-0220-4988-B4C8-3ACBAC99BC88}">
      <dsp:nvSpPr>
        <dsp:cNvPr id="0" name=""/>
        <dsp:cNvSpPr/>
      </dsp:nvSpPr>
      <dsp:spPr>
        <a:xfrm rot="10800000">
          <a:off x="839217" y="116991"/>
          <a:ext cx="2221212" cy="111895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3429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After cleaning and data wrangling</a:t>
          </a:r>
          <a:endParaRPr lang="en-NG" sz="1800" kern="1200" dirty="0"/>
        </a:p>
      </dsp:txBody>
      <dsp:txXfrm rot="10800000">
        <a:off x="1118956" y="116991"/>
        <a:ext cx="1941473" cy="1118956"/>
      </dsp:txXfrm>
    </dsp:sp>
    <dsp:sp modelId="{4768F0E0-9EAB-4AE4-8560-031A9E95981C}">
      <dsp:nvSpPr>
        <dsp:cNvPr id="0" name=""/>
        <dsp:cNvSpPr/>
      </dsp:nvSpPr>
      <dsp:spPr>
        <a:xfrm>
          <a:off x="279739" y="116991"/>
          <a:ext cx="1118956" cy="11189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8AE5A-58B3-493E-A6D6-7F6CBB195FDF}">
      <dsp:nvSpPr>
        <dsp:cNvPr id="0" name=""/>
        <dsp:cNvSpPr/>
      </dsp:nvSpPr>
      <dsp:spPr>
        <a:xfrm>
          <a:off x="3681483" y="736579"/>
          <a:ext cx="1605928" cy="16062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D3C13C-E2B8-4B36-92B9-FD980E9A4814}">
      <dsp:nvSpPr>
        <dsp:cNvPr id="0" name=""/>
        <dsp:cNvSpPr/>
      </dsp:nvSpPr>
      <dsp:spPr>
        <a:xfrm>
          <a:off x="3734805" y="790129"/>
          <a:ext cx="1499284" cy="14991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Tends to have Wheelchair ramp</a:t>
          </a:r>
          <a:endParaRPr lang="en-NG" sz="1600" kern="1200" dirty="0"/>
        </a:p>
      </dsp:txBody>
      <dsp:txXfrm>
        <a:off x="3949138" y="1004330"/>
        <a:ext cx="1070618" cy="1070722"/>
      </dsp:txXfrm>
    </dsp:sp>
    <dsp:sp modelId="{0CEC89A0-EBA0-45CE-A933-619DF28A5CCD}">
      <dsp:nvSpPr>
        <dsp:cNvPr id="0" name=""/>
        <dsp:cNvSpPr/>
      </dsp:nvSpPr>
      <dsp:spPr>
        <a:xfrm rot="2700000">
          <a:off x="2023645" y="738520"/>
          <a:ext cx="1602060" cy="1602060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977D1B-DCF9-4336-B82C-08D465513CBD}">
      <dsp:nvSpPr>
        <dsp:cNvPr id="0" name=""/>
        <dsp:cNvSpPr/>
      </dsp:nvSpPr>
      <dsp:spPr>
        <a:xfrm>
          <a:off x="2075032" y="790129"/>
          <a:ext cx="1499284" cy="14991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Special Events</a:t>
          </a:r>
          <a:endParaRPr lang="en-NG" sz="1600" kern="1200" dirty="0"/>
        </a:p>
      </dsp:txBody>
      <dsp:txXfrm>
        <a:off x="2289365" y="1004330"/>
        <a:ext cx="1070618" cy="1070722"/>
      </dsp:txXfrm>
    </dsp:sp>
    <dsp:sp modelId="{AF3F701A-09F9-4FA8-8D57-CF44A5137684}">
      <dsp:nvSpPr>
        <dsp:cNvPr id="0" name=""/>
        <dsp:cNvSpPr/>
      </dsp:nvSpPr>
      <dsp:spPr>
        <a:xfrm rot="2700000">
          <a:off x="363872" y="738520"/>
          <a:ext cx="1602060" cy="1602060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1067EE-029B-4057-A4ED-04CE59AD5479}">
      <dsp:nvSpPr>
        <dsp:cNvPr id="0" name=""/>
        <dsp:cNvSpPr/>
      </dsp:nvSpPr>
      <dsp:spPr>
        <a:xfrm>
          <a:off x="415260" y="790129"/>
          <a:ext cx="1499284" cy="14991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Large Capacity</a:t>
          </a:r>
          <a:endParaRPr lang="en-NG" sz="1600" kern="1200" dirty="0"/>
        </a:p>
      </dsp:txBody>
      <dsp:txXfrm>
        <a:off x="629593" y="1004330"/>
        <a:ext cx="1070618" cy="10707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24C1C-4A10-49A1-AB55-E595BE0541D5}">
      <dsp:nvSpPr>
        <dsp:cNvPr id="0" name=""/>
        <dsp:cNvSpPr/>
      </dsp:nvSpPr>
      <dsp:spPr>
        <a:xfrm>
          <a:off x="0" y="0"/>
          <a:ext cx="2258009" cy="970384"/>
        </a:xfrm>
        <a:prstGeom prst="trapezoid">
          <a:avLst>
            <a:gd name="adj" fmla="val 11634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Super-venue</a:t>
          </a:r>
          <a:endParaRPr lang="en-NG" sz="2800" kern="1200" dirty="0"/>
        </a:p>
      </dsp:txBody>
      <dsp:txXfrm rot="10800000">
        <a:off x="0" y="0"/>
        <a:ext cx="2258009" cy="9703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773A5-4C81-4D1A-A612-6DCFE6F4AE70}">
      <dsp:nvSpPr>
        <dsp:cNvPr id="0" name=""/>
        <dsp:cNvSpPr/>
      </dsp:nvSpPr>
      <dsp:spPr>
        <a:xfrm>
          <a:off x="638773" y="139585"/>
          <a:ext cx="1465652" cy="14656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Amenities has no influence</a:t>
          </a:r>
          <a:endParaRPr lang="en-NG" sz="1700" kern="1200"/>
        </a:p>
      </dsp:txBody>
      <dsp:txXfrm>
        <a:off x="856876" y="357688"/>
        <a:ext cx="1029446" cy="10294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E9411-2B58-4AAB-A52A-D8EFCEC063CA}">
      <dsp:nvSpPr>
        <dsp:cNvPr id="0" name=""/>
        <dsp:cNvSpPr/>
      </dsp:nvSpPr>
      <dsp:spPr>
        <a:xfrm>
          <a:off x="0" y="599025"/>
          <a:ext cx="3196668" cy="319666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500ED3-314F-462A-97EA-2C10FF6E9A94}">
      <dsp:nvSpPr>
        <dsp:cNvPr id="0" name=""/>
        <dsp:cNvSpPr/>
      </dsp:nvSpPr>
      <dsp:spPr>
        <a:xfrm>
          <a:off x="1598334" y="599025"/>
          <a:ext cx="3729445" cy="31966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000" b="1" i="0" kern="1200"/>
            <a:t>129 true negative predictions</a:t>
          </a:r>
          <a:endParaRPr lang="en-NG" sz="2000" kern="1200"/>
        </a:p>
      </dsp:txBody>
      <dsp:txXfrm>
        <a:off x="1598334" y="599025"/>
        <a:ext cx="3729445" cy="679291"/>
      </dsp:txXfrm>
    </dsp:sp>
    <dsp:sp modelId="{485C7BC6-FABC-44BC-B339-AD9F929447B4}">
      <dsp:nvSpPr>
        <dsp:cNvPr id="0" name=""/>
        <dsp:cNvSpPr/>
      </dsp:nvSpPr>
      <dsp:spPr>
        <a:xfrm>
          <a:off x="419562" y="1278317"/>
          <a:ext cx="2357542" cy="235754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D9D641-43AD-499D-B213-D6B82FC811F8}">
      <dsp:nvSpPr>
        <dsp:cNvPr id="0" name=""/>
        <dsp:cNvSpPr/>
      </dsp:nvSpPr>
      <dsp:spPr>
        <a:xfrm>
          <a:off x="1598334" y="1278317"/>
          <a:ext cx="3729445" cy="23575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000" b="1" i="0" kern="1200"/>
            <a:t>63 false negative predictions</a:t>
          </a:r>
          <a:endParaRPr lang="en-NG" sz="2000" kern="1200"/>
        </a:p>
      </dsp:txBody>
      <dsp:txXfrm>
        <a:off x="1598334" y="1278317"/>
        <a:ext cx="3729445" cy="679291"/>
      </dsp:txXfrm>
    </dsp:sp>
    <dsp:sp modelId="{4B015463-4852-42A3-B8B2-439EE9B7298C}">
      <dsp:nvSpPr>
        <dsp:cNvPr id="0" name=""/>
        <dsp:cNvSpPr/>
      </dsp:nvSpPr>
      <dsp:spPr>
        <a:xfrm>
          <a:off x="839125" y="1957609"/>
          <a:ext cx="1518417" cy="151841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EC6CEB-22C3-444B-BAF5-942A4D147C2C}">
      <dsp:nvSpPr>
        <dsp:cNvPr id="0" name=""/>
        <dsp:cNvSpPr/>
      </dsp:nvSpPr>
      <dsp:spPr>
        <a:xfrm>
          <a:off x="1598334" y="1957609"/>
          <a:ext cx="3729445" cy="15184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000" b="1" i="0" kern="1200"/>
            <a:t>25 false positive prediction</a:t>
          </a:r>
          <a:endParaRPr lang="en-NG" sz="2000" kern="1200"/>
        </a:p>
      </dsp:txBody>
      <dsp:txXfrm>
        <a:off x="1598334" y="1957609"/>
        <a:ext cx="3729445" cy="679291"/>
      </dsp:txXfrm>
    </dsp:sp>
    <dsp:sp modelId="{2C5ECC41-42AA-41BC-AF64-B2B26C21D522}">
      <dsp:nvSpPr>
        <dsp:cNvPr id="0" name=""/>
        <dsp:cNvSpPr/>
      </dsp:nvSpPr>
      <dsp:spPr>
        <a:xfrm>
          <a:off x="1258688" y="2636901"/>
          <a:ext cx="679291" cy="67929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AEF3E7-4963-4718-80FA-70993C077225}">
      <dsp:nvSpPr>
        <dsp:cNvPr id="0" name=""/>
        <dsp:cNvSpPr/>
      </dsp:nvSpPr>
      <dsp:spPr>
        <a:xfrm>
          <a:off x="1598334" y="2636901"/>
          <a:ext cx="3729445" cy="6792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000" b="1" i="0" kern="1200" dirty="0"/>
            <a:t>39 true positive predictions</a:t>
          </a:r>
          <a:endParaRPr lang="en-NG" sz="2000" kern="1200" dirty="0"/>
        </a:p>
      </dsp:txBody>
      <dsp:txXfrm>
        <a:off x="1598334" y="2636901"/>
        <a:ext cx="3729445" cy="6792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63797-7F94-4780-A936-F3DDEA0DAB51}">
      <dsp:nvSpPr>
        <dsp:cNvPr id="0" name=""/>
        <dsp:cNvSpPr/>
      </dsp:nvSpPr>
      <dsp:spPr>
        <a:xfrm>
          <a:off x="3868" y="1812679"/>
          <a:ext cx="2658592" cy="13292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Our solution will</a:t>
          </a:r>
          <a:endParaRPr lang="en-NG" sz="2000" kern="1200" dirty="0"/>
        </a:p>
      </dsp:txBody>
      <dsp:txXfrm>
        <a:off x="42802" y="1851613"/>
        <a:ext cx="2580724" cy="1251428"/>
      </dsp:txXfrm>
    </dsp:sp>
    <dsp:sp modelId="{A8100045-C56F-4A0F-A655-65AE26C7ED9D}">
      <dsp:nvSpPr>
        <dsp:cNvPr id="0" name=""/>
        <dsp:cNvSpPr/>
      </dsp:nvSpPr>
      <dsp:spPr>
        <a:xfrm rot="18289469">
          <a:off x="2263078" y="1688835"/>
          <a:ext cx="1862201" cy="48292"/>
        </a:xfrm>
        <a:custGeom>
          <a:avLst/>
          <a:gdLst/>
          <a:ahLst/>
          <a:cxnLst/>
          <a:rect l="0" t="0" r="0" b="0"/>
          <a:pathLst>
            <a:path>
              <a:moveTo>
                <a:pt x="0" y="24146"/>
              </a:moveTo>
              <a:lnTo>
                <a:pt x="1862201" y="241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500" kern="1200"/>
        </a:p>
      </dsp:txBody>
      <dsp:txXfrm>
        <a:off x="3147624" y="1666427"/>
        <a:ext cx="93110" cy="93110"/>
      </dsp:txXfrm>
    </dsp:sp>
    <dsp:sp modelId="{BEFDA2FE-DA6C-458D-B8B9-DB771062CBB8}">
      <dsp:nvSpPr>
        <dsp:cNvPr id="0" name=""/>
        <dsp:cNvSpPr/>
      </dsp:nvSpPr>
      <dsp:spPr>
        <a:xfrm>
          <a:off x="3725898" y="283988"/>
          <a:ext cx="2627115" cy="13292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Predict wheelchair ramp availability.</a:t>
          </a:r>
          <a:endParaRPr lang="en-NG" sz="2000" kern="1200" dirty="0"/>
        </a:p>
      </dsp:txBody>
      <dsp:txXfrm>
        <a:off x="3764832" y="322922"/>
        <a:ext cx="2549247" cy="1251428"/>
      </dsp:txXfrm>
    </dsp:sp>
    <dsp:sp modelId="{76FCB673-8166-4160-A1F2-89745F32336F}">
      <dsp:nvSpPr>
        <dsp:cNvPr id="0" name=""/>
        <dsp:cNvSpPr/>
      </dsp:nvSpPr>
      <dsp:spPr>
        <a:xfrm>
          <a:off x="2662460" y="2453181"/>
          <a:ext cx="1063437" cy="48292"/>
        </a:xfrm>
        <a:custGeom>
          <a:avLst/>
          <a:gdLst/>
          <a:ahLst/>
          <a:cxnLst/>
          <a:rect l="0" t="0" r="0" b="0"/>
          <a:pathLst>
            <a:path>
              <a:moveTo>
                <a:pt x="0" y="24146"/>
              </a:moveTo>
              <a:lnTo>
                <a:pt x="1063437" y="241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300" kern="1200"/>
        </a:p>
      </dsp:txBody>
      <dsp:txXfrm>
        <a:off x="3167593" y="2450741"/>
        <a:ext cx="53171" cy="53171"/>
      </dsp:txXfrm>
    </dsp:sp>
    <dsp:sp modelId="{C8FEC719-6659-4D61-AD96-64AEFB237938}">
      <dsp:nvSpPr>
        <dsp:cNvPr id="0" name=""/>
        <dsp:cNvSpPr/>
      </dsp:nvSpPr>
      <dsp:spPr>
        <a:xfrm>
          <a:off x="3725898" y="1812679"/>
          <a:ext cx="2658592" cy="13292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Reduce time and resource wastage</a:t>
          </a:r>
          <a:endParaRPr lang="en-NG" sz="2000" kern="1200" dirty="0"/>
        </a:p>
      </dsp:txBody>
      <dsp:txXfrm>
        <a:off x="3764832" y="1851613"/>
        <a:ext cx="2580724" cy="1251428"/>
      </dsp:txXfrm>
    </dsp:sp>
    <dsp:sp modelId="{43100340-C72C-41AE-9B87-9C8BD305776A}">
      <dsp:nvSpPr>
        <dsp:cNvPr id="0" name=""/>
        <dsp:cNvSpPr/>
      </dsp:nvSpPr>
      <dsp:spPr>
        <a:xfrm rot="3310531">
          <a:off x="2263078" y="3217526"/>
          <a:ext cx="1862201" cy="48292"/>
        </a:xfrm>
        <a:custGeom>
          <a:avLst/>
          <a:gdLst/>
          <a:ahLst/>
          <a:cxnLst/>
          <a:rect l="0" t="0" r="0" b="0"/>
          <a:pathLst>
            <a:path>
              <a:moveTo>
                <a:pt x="0" y="24146"/>
              </a:moveTo>
              <a:lnTo>
                <a:pt x="1862201" y="241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500" kern="1200"/>
        </a:p>
      </dsp:txBody>
      <dsp:txXfrm>
        <a:off x="3147624" y="3195117"/>
        <a:ext cx="93110" cy="93110"/>
      </dsp:txXfrm>
    </dsp:sp>
    <dsp:sp modelId="{62E91CC7-4A16-41E0-8680-A7B9E48E6E2C}">
      <dsp:nvSpPr>
        <dsp:cNvPr id="0" name=""/>
        <dsp:cNvSpPr/>
      </dsp:nvSpPr>
      <dsp:spPr>
        <a:xfrm>
          <a:off x="3725898" y="3341370"/>
          <a:ext cx="2658592" cy="13292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Potential or important features</a:t>
          </a:r>
          <a:endParaRPr lang="en-NG" sz="2000" kern="1200"/>
        </a:p>
      </dsp:txBody>
      <dsp:txXfrm>
        <a:off x="3764832" y="3380304"/>
        <a:ext cx="2580724" cy="1251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cad136a2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g11cad136a2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cad136a2f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1cad136a2f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cad136a2f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1cad136a2f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805077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cad136a2f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1cad136a2f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cad136a2f_2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11cad136a2f_2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cad136a2f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11cad136a2f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image" Target="../media/image8.jpg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2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"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0C005B-A551-B607-C892-E09F8F5F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5432" y="3500284"/>
            <a:ext cx="5476568" cy="3357716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  <a:effectLst>
            <a:softEdge rad="31750"/>
          </a:effectLst>
        </p:spPr>
      </p:pic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386184" y="424862"/>
            <a:ext cx="9144000" cy="235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 Rounded"/>
              <a:buNone/>
            </a:pPr>
            <a:r>
              <a:rPr lang="en-US" sz="5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</a:t>
            </a:r>
            <a:r>
              <a:rPr lang="en-US" sz="540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WHEELCHAIR ACCESSIBILITY FOR EVENT CENTERS</a:t>
            </a:r>
            <a:endParaRPr lang="en-US" sz="5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409700" y="4148736"/>
            <a:ext cx="9143999" cy="136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/>
              <a:t>By:</a:t>
            </a:r>
            <a:endParaRPr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rPr lang="en-US" sz="2800" b="1" dirty="0">
                <a:solidFill>
                  <a:srgbClr val="002060"/>
                </a:solidFill>
              </a:rPr>
              <a:t>Emmanuel Adetunji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rPr lang="en-US" sz="1800" b="1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 at National Accessibility</a:t>
            </a:r>
            <a:endParaRPr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05B41-B58E-FFF4-5261-350225B1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135" y="393168"/>
            <a:ext cx="2019607" cy="23355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9"/>
          <p:cNvSpPr txBox="1"/>
          <p:nvPr/>
        </p:nvSpPr>
        <p:spPr>
          <a:xfrm>
            <a:off x="1207350" y="436700"/>
            <a:ext cx="977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48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/>
        </p:nvSpPr>
        <p:spPr>
          <a:xfrm>
            <a:off x="3" y="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STATEMENT </a:t>
            </a:r>
            <a:endParaRPr sz="3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16"/>
          <p:cNvCxnSpPr/>
          <p:nvPr/>
        </p:nvCxnSpPr>
        <p:spPr>
          <a:xfrm>
            <a:off x="7287065" y="1744394"/>
            <a:ext cx="0" cy="436098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3" name="Google Shape;133;p16"/>
          <p:cNvPicPr preferRelativeResize="0"/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0" y="2001800"/>
            <a:ext cx="7287075" cy="485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609602" y="2001800"/>
            <a:ext cx="6535628" cy="381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company is expanding its business, into </a:t>
            </a:r>
            <a:r>
              <a:rPr lang="en-US" sz="2000" b="1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installing ramps for event venues.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need to accurately predict which event center lack this amenities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avoid time and resources wastage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19D56-93BF-4A42-65F4-7A14F79FE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20" y="2001800"/>
            <a:ext cx="34099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629264" y="2989490"/>
            <a:ext cx="640735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683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20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orecasts whether an event center having </a:t>
            </a:r>
            <a:r>
              <a:rPr lang="en-US" sz="2000" b="1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wheelchair accessibility.</a:t>
            </a:r>
            <a:endParaRPr sz="20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57200" marR="0" lvl="0" indent="-3683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</a:t>
            </a:r>
            <a:r>
              <a:rPr lang="en-US" sz="20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educe time and resource spent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 sz="20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57200" marR="0" lvl="0" indent="-3683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Identify important features</a:t>
            </a:r>
            <a:endParaRPr sz="20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2249" y="5373728"/>
            <a:ext cx="1059305" cy="105930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0" y="1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STATEMENT CONT.</a:t>
            </a:r>
            <a:endParaRPr sz="3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17"/>
          <p:cNvCxnSpPr/>
          <p:nvPr/>
        </p:nvCxnSpPr>
        <p:spPr>
          <a:xfrm>
            <a:off x="7287065" y="1744394"/>
            <a:ext cx="0" cy="436098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17"/>
          <p:cNvSpPr txBox="1"/>
          <p:nvPr/>
        </p:nvSpPr>
        <p:spPr>
          <a:xfrm>
            <a:off x="735342" y="1744394"/>
            <a:ext cx="520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What our model will do: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515" y="1355415"/>
            <a:ext cx="3919143" cy="533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F2F880-3556-7499-DBD7-DA1813E1C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8" t="272" r="58909" b="-272"/>
          <a:stretch/>
        </p:blipFill>
        <p:spPr>
          <a:xfrm>
            <a:off x="0" y="0"/>
            <a:ext cx="331858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08B48-2069-243F-DDAE-9EB57DA6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9DB1C6A-CB35-768A-64EC-2C406EF13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46645"/>
              </p:ext>
            </p:extLst>
          </p:nvPr>
        </p:nvGraphicFramePr>
        <p:xfrm>
          <a:off x="2004476" y="1339644"/>
          <a:ext cx="10609007" cy="5240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40C23F7-56D0-01C2-2B1B-104973B43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1883"/>
          </a:xfrm>
        </p:spPr>
        <p:txBody>
          <a:bodyPr/>
          <a:lstStyle/>
          <a:p>
            <a:pPr algn="ctr"/>
            <a:r>
              <a:rPr lang="en-US" b="1" dirty="0"/>
              <a:t>Dataset Overview: Data Talks</a:t>
            </a:r>
            <a:endParaRPr lang="en-NG" b="1" dirty="0"/>
          </a:p>
        </p:txBody>
      </p:sp>
    </p:spTree>
    <p:extLst>
      <p:ext uri="{BB962C8B-B14F-4D97-AF65-F5344CB8AC3E}">
        <p14:creationId xmlns:p14="http://schemas.microsoft.com/office/powerpoint/2010/main" val="44702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425B4B-6579-27DA-C9FA-00A023D34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2" r="25123"/>
          <a:stretch/>
        </p:blipFill>
        <p:spPr>
          <a:xfrm>
            <a:off x="18121" y="9330"/>
            <a:ext cx="3154287" cy="6848670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6506FE7-55BE-86B3-F119-9C89B2D67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994366"/>
              </p:ext>
            </p:extLst>
          </p:nvPr>
        </p:nvGraphicFramePr>
        <p:xfrm>
          <a:off x="-167761" y="898596"/>
          <a:ext cx="3340169" cy="135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7F9B976-157A-1093-27C2-EC3DBFE3F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450275"/>
              </p:ext>
            </p:extLst>
          </p:nvPr>
        </p:nvGraphicFramePr>
        <p:xfrm>
          <a:off x="2195754" y="1399592"/>
          <a:ext cx="5319487" cy="3079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662AABF-50CF-8FEF-575D-F3D918FBCB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325584"/>
              </p:ext>
            </p:extLst>
          </p:nvPr>
        </p:nvGraphicFramePr>
        <p:xfrm>
          <a:off x="7050647" y="3732245"/>
          <a:ext cx="2258010" cy="970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E5112A27-BFCA-B5C1-DB80-2A58553A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1883"/>
          </a:xfrm>
        </p:spPr>
        <p:txBody>
          <a:bodyPr/>
          <a:lstStyle/>
          <a:p>
            <a:pPr algn="ctr"/>
            <a:r>
              <a:rPr lang="en-US" b="1" dirty="0"/>
              <a:t>DATASET INSIGHT: DATA TALKS</a:t>
            </a:r>
            <a:endParaRPr lang="en-NG" b="1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18282325-72AF-B49F-FEB4-762B2798EF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607243"/>
              </p:ext>
            </p:extLst>
          </p:nvPr>
        </p:nvGraphicFramePr>
        <p:xfrm>
          <a:off x="8814226" y="4478694"/>
          <a:ext cx="2743200" cy="1744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80097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1" grpId="0">
        <p:bldAsOne/>
      </p:bldGraphic>
      <p:bldGraphic spid="14" grpId="0">
        <p:bldAsOne/>
      </p:bldGraphic>
      <p:bldGraphic spid="14" grpId="1">
        <p:bldAsOne/>
      </p:bldGraphic>
      <p:bldGraphic spid="2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3250B-B4C4-4D1A-3AC2-5EF4B4D78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490" y="2057400"/>
            <a:ext cx="5481702" cy="4483359"/>
          </a:xfrm>
        </p:spPr>
        <p:txBody>
          <a:bodyPr/>
          <a:lstStyle/>
          <a:p>
            <a:endParaRPr lang="en-NG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E62F904-BBAC-5255-36B1-4FDBA3D7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4185969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EE44C6-C28F-26F3-B72C-0B18DA937C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6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/>
              <a:t>DATA PATTERN: MACHINE LEARNING</a:t>
            </a:r>
            <a:endParaRPr lang="en-NG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43DC7-ABE0-BAEA-54D0-1959B4D96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59"/>
          <a:stretch/>
        </p:blipFill>
        <p:spPr>
          <a:xfrm>
            <a:off x="785684" y="1166326"/>
            <a:ext cx="7173328" cy="5411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EC73F-A8E7-996B-A183-AD9DFFDB885C}"/>
              </a:ext>
            </a:extLst>
          </p:cNvPr>
          <p:cNvSpPr txBox="1"/>
          <p:nvPr/>
        </p:nvSpPr>
        <p:spPr>
          <a:xfrm>
            <a:off x="7959010" y="2286001"/>
            <a:ext cx="285516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Important Features</a:t>
            </a:r>
            <a:endParaRPr lang="en-NG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40414-2073-73A6-0E91-091A62ED59CF}"/>
              </a:ext>
            </a:extLst>
          </p:cNvPr>
          <p:cNvSpPr txBox="1"/>
          <p:nvPr/>
        </p:nvSpPr>
        <p:spPr>
          <a:xfrm>
            <a:off x="7959010" y="3275111"/>
            <a:ext cx="285516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Learning from patterns</a:t>
            </a:r>
            <a:endParaRPr lang="en-NG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55F14-693F-4C13-7956-8DC49E0DAE9B}"/>
              </a:ext>
            </a:extLst>
          </p:cNvPr>
          <p:cNvSpPr txBox="1"/>
          <p:nvPr/>
        </p:nvSpPr>
        <p:spPr>
          <a:xfrm>
            <a:off x="7959010" y="4320273"/>
            <a:ext cx="285516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Predict YES or NO</a:t>
            </a:r>
            <a:endParaRPr lang="en-NG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6517E0-2E01-9435-6CC9-D76849A03663}"/>
              </a:ext>
            </a:extLst>
          </p:cNvPr>
          <p:cNvSpPr txBox="1"/>
          <p:nvPr/>
        </p:nvSpPr>
        <p:spPr>
          <a:xfrm>
            <a:off x="7959010" y="5365435"/>
            <a:ext cx="285516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Future Insight</a:t>
            </a:r>
            <a:endParaRPr lang="en-NG" sz="1600" dirty="0"/>
          </a:p>
        </p:txBody>
      </p:sp>
    </p:spTree>
    <p:extLst>
      <p:ext uri="{BB962C8B-B14F-4D97-AF65-F5344CB8AC3E}">
        <p14:creationId xmlns:p14="http://schemas.microsoft.com/office/powerpoint/2010/main" val="184639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/>
        </p:nvSpPr>
        <p:spPr>
          <a:xfrm>
            <a:off x="0" y="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fr-FR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PREDICTS </a:t>
            </a:r>
            <a:r>
              <a:rPr lang="fr-F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DATA PATTERNS</a:t>
            </a:r>
            <a:r>
              <a:rPr lang="fr-FR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fr-FR" sz="4000" b="0" i="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43301-DB1F-80EE-3C66-49FF9518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010" y="1530633"/>
            <a:ext cx="6022399" cy="4963183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0DFFA53-6606-C7C4-FE46-5F51E4E90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5368186"/>
              </p:ext>
            </p:extLst>
          </p:nvPr>
        </p:nvGraphicFramePr>
        <p:xfrm>
          <a:off x="0" y="1716832"/>
          <a:ext cx="5327780" cy="439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49" y="1346584"/>
            <a:ext cx="5359018" cy="53590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39D426A-44BF-5BDF-C11D-BC90AF942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5869417"/>
              </p:ext>
            </p:extLst>
          </p:nvPr>
        </p:nvGraphicFramePr>
        <p:xfrm>
          <a:off x="441648" y="1567442"/>
          <a:ext cx="6388359" cy="495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44" name="Google Shape;344;p38"/>
          <p:cNvSpPr txBox="1"/>
          <p:nvPr/>
        </p:nvSpPr>
        <p:spPr>
          <a:xfrm>
            <a:off x="3" y="-2798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1400" b="1" i="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169</Words>
  <Application>Microsoft Office PowerPoint</Application>
  <PresentationFormat>Widescreen</PresentationFormat>
  <Paragraphs>42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Rounded</vt:lpstr>
      <vt:lpstr>Calibri</vt:lpstr>
      <vt:lpstr>Comic Sans MS</vt:lpstr>
      <vt:lpstr>Office Theme</vt:lpstr>
      <vt:lpstr>PREDICTING WHEELCHAIR ACCESSIBILITY FOR EVENT CENTERS</vt:lpstr>
      <vt:lpstr>PowerPoint Presentation</vt:lpstr>
      <vt:lpstr>PowerPoint Presentation</vt:lpstr>
      <vt:lpstr>Dataset Overview: Data Talks</vt:lpstr>
      <vt:lpstr>DATASET INSIGHT: DATA TALKS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SPAIN ELECTRICITY SHORTFALL</dc:title>
  <dc:creator>Adetunji Emmanuel</dc:creator>
  <cp:lastModifiedBy>Emmanuel Adetunji</cp:lastModifiedBy>
  <cp:revision>9</cp:revision>
  <dcterms:modified xsi:type="dcterms:W3CDTF">2022-06-09T16:20:27Z</dcterms:modified>
</cp:coreProperties>
</file>